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68" r:id="rId2"/>
    <p:sldId id="272" r:id="rId3"/>
    <p:sldId id="269" r:id="rId4"/>
    <p:sldId id="270" r:id="rId5"/>
    <p:sldId id="271" r:id="rId6"/>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38ABC2-0046-47DA-896A-65287C975BA4}" v="487" dt="2021-03-28T11:50:30.2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Wang" userId="089d73b8-785c-4012-b931-81c632b6c9c7" providerId="ADAL" clId="{0338ABC2-0046-47DA-896A-65287C975BA4}"/>
    <pc:docChg chg="undo redo custSel addSld delSld modSld sldOrd">
      <pc:chgData name="Sanders Wang" userId="089d73b8-785c-4012-b931-81c632b6c9c7" providerId="ADAL" clId="{0338ABC2-0046-47DA-896A-65287C975BA4}" dt="2021-03-28T11:50:36.777" v="1661" actId="167"/>
      <pc:docMkLst>
        <pc:docMk/>
      </pc:docMkLst>
      <pc:sldChg chg="del">
        <pc:chgData name="Sanders Wang" userId="089d73b8-785c-4012-b931-81c632b6c9c7" providerId="ADAL" clId="{0338ABC2-0046-47DA-896A-65287C975BA4}" dt="2021-03-22T12:02:00.481" v="1" actId="47"/>
        <pc:sldMkLst>
          <pc:docMk/>
          <pc:sldMk cId="1836843375" sldId="267"/>
        </pc:sldMkLst>
      </pc:sldChg>
      <pc:sldChg chg="addSp delSp modSp new mod">
        <pc:chgData name="Sanders Wang" userId="089d73b8-785c-4012-b931-81c632b6c9c7" providerId="ADAL" clId="{0338ABC2-0046-47DA-896A-65287C975BA4}" dt="2021-03-28T11:18:32.986" v="1608" actId="1076"/>
        <pc:sldMkLst>
          <pc:docMk/>
          <pc:sldMk cId="1914876830" sldId="268"/>
        </pc:sldMkLst>
        <pc:spChg chg="add mod">
          <ac:chgData name="Sanders Wang" userId="089d73b8-785c-4012-b931-81c632b6c9c7" providerId="ADAL" clId="{0338ABC2-0046-47DA-896A-65287C975BA4}" dt="2021-03-22T12:02:22.665" v="26" actId="1076"/>
          <ac:spMkLst>
            <pc:docMk/>
            <pc:sldMk cId="1914876830" sldId="268"/>
            <ac:spMk id="2" creationId="{E0EB76F3-99FE-46C6-88B4-D9B8D4ED4041}"/>
          </ac:spMkLst>
        </pc:spChg>
        <pc:spChg chg="add del mod">
          <ac:chgData name="Sanders Wang" userId="089d73b8-785c-4012-b931-81c632b6c9c7" providerId="ADAL" clId="{0338ABC2-0046-47DA-896A-65287C975BA4}" dt="2021-03-22T15:35:21.168" v="1510" actId="767"/>
          <ac:spMkLst>
            <pc:docMk/>
            <pc:sldMk cId="1914876830" sldId="268"/>
            <ac:spMk id="3" creationId="{DDD196DC-0855-48D2-B2E4-9AB7871DA285}"/>
          </ac:spMkLst>
        </pc:spChg>
        <pc:spChg chg="add mod">
          <ac:chgData name="Sanders Wang" userId="089d73b8-785c-4012-b931-81c632b6c9c7" providerId="ADAL" clId="{0338ABC2-0046-47DA-896A-65287C975BA4}" dt="2021-03-22T12:08:41.448" v="47" actId="2085"/>
          <ac:spMkLst>
            <pc:docMk/>
            <pc:sldMk cId="1914876830" sldId="268"/>
            <ac:spMk id="4" creationId="{35521BE6-E06B-4AF1-A642-E0A9BAD5E7F4}"/>
          </ac:spMkLst>
        </pc:spChg>
        <pc:spChg chg="add del mod">
          <ac:chgData name="Sanders Wang" userId="089d73b8-785c-4012-b931-81c632b6c9c7" providerId="ADAL" clId="{0338ABC2-0046-47DA-896A-65287C975BA4}" dt="2021-03-22T12:08:53.731" v="49" actId="478"/>
          <ac:spMkLst>
            <pc:docMk/>
            <pc:sldMk cId="1914876830" sldId="268"/>
            <ac:spMk id="5" creationId="{ACC4FBA8-9193-4368-B401-8FD5289A6E21}"/>
          </ac:spMkLst>
        </pc:spChg>
        <pc:spChg chg="add mod">
          <ac:chgData name="Sanders Wang" userId="089d73b8-785c-4012-b931-81c632b6c9c7" providerId="ADAL" clId="{0338ABC2-0046-47DA-896A-65287C975BA4}" dt="2021-03-22T15:41:05.148" v="1572" actId="1076"/>
          <ac:spMkLst>
            <pc:docMk/>
            <pc:sldMk cId="1914876830" sldId="268"/>
            <ac:spMk id="6" creationId="{00E17E8F-1F4B-4508-BB9E-BC09FC357E2E}"/>
          </ac:spMkLst>
        </pc:spChg>
        <pc:spChg chg="add mod">
          <ac:chgData name="Sanders Wang" userId="089d73b8-785c-4012-b931-81c632b6c9c7" providerId="ADAL" clId="{0338ABC2-0046-47DA-896A-65287C975BA4}" dt="2021-03-22T12:11:55.744" v="84" actId="1076"/>
          <ac:spMkLst>
            <pc:docMk/>
            <pc:sldMk cId="1914876830" sldId="268"/>
            <ac:spMk id="9" creationId="{E240653A-57C1-4A47-A749-5A1A97ABBA82}"/>
          </ac:spMkLst>
        </pc:spChg>
        <pc:spChg chg="add mod">
          <ac:chgData name="Sanders Wang" userId="089d73b8-785c-4012-b931-81c632b6c9c7" providerId="ADAL" clId="{0338ABC2-0046-47DA-896A-65287C975BA4}" dt="2021-03-22T15:40:56.164" v="1571" actId="14100"/>
          <ac:spMkLst>
            <pc:docMk/>
            <pc:sldMk cId="1914876830" sldId="268"/>
            <ac:spMk id="10" creationId="{ABDF04F2-5948-42B2-9450-D49BAF4737D9}"/>
          </ac:spMkLst>
        </pc:spChg>
        <pc:spChg chg="add mod">
          <ac:chgData name="Sanders Wang" userId="089d73b8-785c-4012-b931-81c632b6c9c7" providerId="ADAL" clId="{0338ABC2-0046-47DA-896A-65287C975BA4}" dt="2021-03-22T15:38:01.279" v="1535" actId="164"/>
          <ac:spMkLst>
            <pc:docMk/>
            <pc:sldMk cId="1914876830" sldId="268"/>
            <ac:spMk id="13" creationId="{1AAEAFDA-21FE-446A-AE3C-4411BD908C1E}"/>
          </ac:spMkLst>
        </pc:spChg>
        <pc:spChg chg="add mod">
          <ac:chgData name="Sanders Wang" userId="089d73b8-785c-4012-b931-81c632b6c9c7" providerId="ADAL" clId="{0338ABC2-0046-47DA-896A-65287C975BA4}" dt="2021-03-22T12:18:07.823" v="150" actId="1076"/>
          <ac:spMkLst>
            <pc:docMk/>
            <pc:sldMk cId="1914876830" sldId="268"/>
            <ac:spMk id="19" creationId="{D21042CB-51EF-40B9-B477-D6E00C5FEA68}"/>
          </ac:spMkLst>
        </pc:spChg>
        <pc:spChg chg="add mod">
          <ac:chgData name="Sanders Wang" userId="089d73b8-785c-4012-b931-81c632b6c9c7" providerId="ADAL" clId="{0338ABC2-0046-47DA-896A-65287C975BA4}" dt="2021-03-22T12:17:56.013" v="148" actId="1076"/>
          <ac:spMkLst>
            <pc:docMk/>
            <pc:sldMk cId="1914876830" sldId="268"/>
            <ac:spMk id="28" creationId="{45E75D41-18E7-44CE-9314-1B3179080C33}"/>
          </ac:spMkLst>
        </pc:spChg>
        <pc:spChg chg="add mod">
          <ac:chgData name="Sanders Wang" userId="089d73b8-785c-4012-b931-81c632b6c9c7" providerId="ADAL" clId="{0338ABC2-0046-47DA-896A-65287C975BA4}" dt="2021-03-22T12:16:25.490" v="134" actId="1076"/>
          <ac:spMkLst>
            <pc:docMk/>
            <pc:sldMk cId="1914876830" sldId="268"/>
            <ac:spMk id="35" creationId="{310997D4-84A5-41F7-BB2F-378AB5F4DBA0}"/>
          </ac:spMkLst>
        </pc:spChg>
        <pc:spChg chg="add mod">
          <ac:chgData name="Sanders Wang" userId="089d73b8-785c-4012-b931-81c632b6c9c7" providerId="ADAL" clId="{0338ABC2-0046-47DA-896A-65287C975BA4}" dt="2021-03-22T12:18:50.010" v="159" actId="14100"/>
          <ac:spMkLst>
            <pc:docMk/>
            <pc:sldMk cId="1914876830" sldId="268"/>
            <ac:spMk id="45" creationId="{42EBA026-8825-4739-82F9-AA66E65659FB}"/>
          </ac:spMkLst>
        </pc:spChg>
        <pc:spChg chg="add mod">
          <ac:chgData name="Sanders Wang" userId="089d73b8-785c-4012-b931-81c632b6c9c7" providerId="ADAL" clId="{0338ABC2-0046-47DA-896A-65287C975BA4}" dt="2021-03-22T12:19:17.837" v="167" actId="14100"/>
          <ac:spMkLst>
            <pc:docMk/>
            <pc:sldMk cId="1914876830" sldId="268"/>
            <ac:spMk id="48" creationId="{96AC02C4-9B01-4A89-8AAD-0F7EC46A5B1A}"/>
          </ac:spMkLst>
        </pc:spChg>
        <pc:spChg chg="add mod">
          <ac:chgData name="Sanders Wang" userId="089d73b8-785c-4012-b931-81c632b6c9c7" providerId="ADAL" clId="{0338ABC2-0046-47DA-896A-65287C975BA4}" dt="2021-03-22T12:33:37.950" v="324" actId="1076"/>
          <ac:spMkLst>
            <pc:docMk/>
            <pc:sldMk cId="1914876830" sldId="268"/>
            <ac:spMk id="53" creationId="{AA6B5DE9-ECAF-4557-897C-BBCF98214107}"/>
          </ac:spMkLst>
        </pc:spChg>
        <pc:spChg chg="add del mod">
          <ac:chgData name="Sanders Wang" userId="089d73b8-785c-4012-b931-81c632b6c9c7" providerId="ADAL" clId="{0338ABC2-0046-47DA-896A-65287C975BA4}" dt="2021-03-22T15:36:04.317" v="1517" actId="478"/>
          <ac:spMkLst>
            <pc:docMk/>
            <pc:sldMk cId="1914876830" sldId="268"/>
            <ac:spMk id="54" creationId="{25E53F5F-D0D9-49A3-BC8B-E80819D602AF}"/>
          </ac:spMkLst>
        </pc:spChg>
        <pc:spChg chg="add mod">
          <ac:chgData name="Sanders Wang" userId="089d73b8-785c-4012-b931-81c632b6c9c7" providerId="ADAL" clId="{0338ABC2-0046-47DA-896A-65287C975BA4}" dt="2021-03-22T12:28:54.792" v="279" actId="1076"/>
          <ac:spMkLst>
            <pc:docMk/>
            <pc:sldMk cId="1914876830" sldId="268"/>
            <ac:spMk id="55" creationId="{C62AA738-417F-4D0C-817F-DF355E427DD8}"/>
          </ac:spMkLst>
        </pc:spChg>
        <pc:spChg chg="add mod">
          <ac:chgData name="Sanders Wang" userId="089d73b8-785c-4012-b931-81c632b6c9c7" providerId="ADAL" clId="{0338ABC2-0046-47DA-896A-65287C975BA4}" dt="2021-03-22T12:27:11.341" v="254" actId="1076"/>
          <ac:spMkLst>
            <pc:docMk/>
            <pc:sldMk cId="1914876830" sldId="268"/>
            <ac:spMk id="56" creationId="{A0067945-CC65-47F6-8B6C-9683B9C02AFA}"/>
          </ac:spMkLst>
        </pc:spChg>
        <pc:spChg chg="add mod">
          <ac:chgData name="Sanders Wang" userId="089d73b8-785c-4012-b931-81c632b6c9c7" providerId="ADAL" clId="{0338ABC2-0046-47DA-896A-65287C975BA4}" dt="2021-03-22T12:34:07.562" v="330" actId="20577"/>
          <ac:spMkLst>
            <pc:docMk/>
            <pc:sldMk cId="1914876830" sldId="268"/>
            <ac:spMk id="57" creationId="{0B4211F2-F48F-4A9D-A1AF-D897F399F863}"/>
          </ac:spMkLst>
        </pc:spChg>
        <pc:spChg chg="add mod">
          <ac:chgData name="Sanders Wang" userId="089d73b8-785c-4012-b931-81c632b6c9c7" providerId="ADAL" clId="{0338ABC2-0046-47DA-896A-65287C975BA4}" dt="2021-03-22T12:36:09.780" v="369" actId="1076"/>
          <ac:spMkLst>
            <pc:docMk/>
            <pc:sldMk cId="1914876830" sldId="268"/>
            <ac:spMk id="58" creationId="{189595F8-13F9-48EE-AC1E-3B9BADCA0F37}"/>
          </ac:spMkLst>
        </pc:spChg>
        <pc:spChg chg="add mod">
          <ac:chgData name="Sanders Wang" userId="089d73b8-785c-4012-b931-81c632b6c9c7" providerId="ADAL" clId="{0338ABC2-0046-47DA-896A-65287C975BA4}" dt="2021-03-22T12:28:12.481" v="271" actId="121"/>
          <ac:spMkLst>
            <pc:docMk/>
            <pc:sldMk cId="1914876830" sldId="268"/>
            <ac:spMk id="59" creationId="{D7BB2067-693A-4BA3-A3D5-75819E108C32}"/>
          </ac:spMkLst>
        </pc:spChg>
        <pc:spChg chg="add mod">
          <ac:chgData name="Sanders Wang" userId="089d73b8-785c-4012-b931-81c632b6c9c7" providerId="ADAL" clId="{0338ABC2-0046-47DA-896A-65287C975BA4}" dt="2021-03-22T12:34:15.777" v="335" actId="1076"/>
          <ac:spMkLst>
            <pc:docMk/>
            <pc:sldMk cId="1914876830" sldId="268"/>
            <ac:spMk id="69" creationId="{A1199A61-1E4B-42D2-9827-BBB2F772CDF6}"/>
          </ac:spMkLst>
        </pc:spChg>
        <pc:spChg chg="add mod">
          <ac:chgData name="Sanders Wang" userId="089d73b8-785c-4012-b931-81c632b6c9c7" providerId="ADAL" clId="{0338ABC2-0046-47DA-896A-65287C975BA4}" dt="2021-03-22T15:39:00.924" v="1549" actId="571"/>
          <ac:spMkLst>
            <pc:docMk/>
            <pc:sldMk cId="1914876830" sldId="268"/>
            <ac:spMk id="71" creationId="{4E344DF6-1C38-43F1-B22B-981584CC2946}"/>
          </ac:spMkLst>
        </pc:spChg>
        <pc:spChg chg="add mod">
          <ac:chgData name="Sanders Wang" userId="089d73b8-785c-4012-b931-81c632b6c9c7" providerId="ADAL" clId="{0338ABC2-0046-47DA-896A-65287C975BA4}" dt="2021-03-22T15:39:09.943" v="1550" actId="571"/>
          <ac:spMkLst>
            <pc:docMk/>
            <pc:sldMk cId="1914876830" sldId="268"/>
            <ac:spMk id="73" creationId="{6E088C4D-6675-4AFF-8234-2A74E22008BE}"/>
          </ac:spMkLst>
        </pc:spChg>
        <pc:spChg chg="add mod">
          <ac:chgData name="Sanders Wang" userId="089d73b8-785c-4012-b931-81c632b6c9c7" providerId="ADAL" clId="{0338ABC2-0046-47DA-896A-65287C975BA4}" dt="2021-03-22T15:39:25.689" v="1553" actId="571"/>
          <ac:spMkLst>
            <pc:docMk/>
            <pc:sldMk cId="1914876830" sldId="268"/>
            <ac:spMk id="74" creationId="{4A32A872-3879-462D-B173-0D315C459CBF}"/>
          </ac:spMkLst>
        </pc:spChg>
        <pc:spChg chg="add mod">
          <ac:chgData name="Sanders Wang" userId="089d73b8-785c-4012-b931-81c632b6c9c7" providerId="ADAL" clId="{0338ABC2-0046-47DA-896A-65287C975BA4}" dt="2021-03-22T15:40:50.756" v="1570" actId="1076"/>
          <ac:spMkLst>
            <pc:docMk/>
            <pc:sldMk cId="1914876830" sldId="268"/>
            <ac:spMk id="83" creationId="{BFF040D8-DA4C-4897-8269-9C0A9A6EE80B}"/>
          </ac:spMkLst>
        </pc:spChg>
        <pc:spChg chg="add mod">
          <ac:chgData name="Sanders Wang" userId="089d73b8-785c-4012-b931-81c632b6c9c7" providerId="ADAL" clId="{0338ABC2-0046-47DA-896A-65287C975BA4}" dt="2021-03-22T15:41:42.719" v="1574" actId="1076"/>
          <ac:spMkLst>
            <pc:docMk/>
            <pc:sldMk cId="1914876830" sldId="268"/>
            <ac:spMk id="87" creationId="{45428DCE-D6D5-4719-BEC7-90B5C45D4732}"/>
          </ac:spMkLst>
        </pc:spChg>
        <pc:grpChg chg="add mod">
          <ac:chgData name="Sanders Wang" userId="089d73b8-785c-4012-b931-81c632b6c9c7" providerId="ADAL" clId="{0338ABC2-0046-47DA-896A-65287C975BA4}" dt="2021-03-22T15:38:03.123" v="1536" actId="1076"/>
          <ac:grpSpMkLst>
            <pc:docMk/>
            <pc:sldMk cId="1914876830" sldId="268"/>
            <ac:grpSpMk id="17" creationId="{C1199231-8030-4203-BAA8-6F377C6639EB}"/>
          </ac:grpSpMkLst>
        </pc:grpChg>
        <pc:graphicFrameChg chg="add del mod">
          <ac:chgData name="Sanders Wang" userId="089d73b8-785c-4012-b931-81c632b6c9c7" providerId="ADAL" clId="{0338ABC2-0046-47DA-896A-65287C975BA4}" dt="2021-03-22T12:03:03.513" v="28"/>
          <ac:graphicFrameMkLst>
            <pc:docMk/>
            <pc:sldMk cId="1914876830" sldId="268"/>
            <ac:graphicFrameMk id="3" creationId="{E0250436-C7FD-49B8-9EF7-C3C0AC3E6AAB}"/>
          </ac:graphicFrameMkLst>
        </pc:graphicFrameChg>
        <pc:picChg chg="add del mod">
          <ac:chgData name="Sanders Wang" userId="089d73b8-785c-4012-b931-81c632b6c9c7" providerId="ADAL" clId="{0338ABC2-0046-47DA-896A-65287C975BA4}" dt="2021-03-22T12:03:36.542" v="36"/>
          <ac:picMkLst>
            <pc:docMk/>
            <pc:sldMk cId="1914876830" sldId="268"/>
            <ac:picMk id="1026" creationId="{6B2A9E07-BED2-4B6F-9032-F1B977ACFB74}"/>
          </ac:picMkLst>
        </pc:picChg>
        <pc:picChg chg="add mod">
          <ac:chgData name="Sanders Wang" userId="089d73b8-785c-4012-b931-81c632b6c9c7" providerId="ADAL" clId="{0338ABC2-0046-47DA-896A-65287C975BA4}" dt="2021-03-22T15:39:16.600" v="1552" actId="1076"/>
          <ac:picMkLst>
            <pc:docMk/>
            <pc:sldMk cId="1914876830" sldId="268"/>
            <ac:picMk id="1028" creationId="{BD924069-7C68-4D95-B384-35727DC5DBDE}"/>
          </ac:picMkLst>
        </pc:picChg>
        <pc:cxnChg chg="add mod">
          <ac:chgData name="Sanders Wang" userId="089d73b8-785c-4012-b931-81c632b6c9c7" providerId="ADAL" clId="{0338ABC2-0046-47DA-896A-65287C975BA4}" dt="2021-03-22T12:12:50.978" v="90" actId="692"/>
          <ac:cxnSpMkLst>
            <pc:docMk/>
            <pc:sldMk cId="1914876830" sldId="268"/>
            <ac:cxnSpMk id="8" creationId="{22777FDF-D01C-4B9A-83F4-525121DEE192}"/>
          </ac:cxnSpMkLst>
        </pc:cxnChg>
        <pc:cxnChg chg="add mod">
          <ac:chgData name="Sanders Wang" userId="089d73b8-785c-4012-b931-81c632b6c9c7" providerId="ADAL" clId="{0338ABC2-0046-47DA-896A-65287C975BA4}" dt="2021-03-22T12:14:30.274" v="111" actId="692"/>
          <ac:cxnSpMkLst>
            <pc:docMk/>
            <pc:sldMk cId="1914876830" sldId="268"/>
            <ac:cxnSpMk id="12" creationId="{A462CA9E-2316-4B7F-B0D2-FDDF7DB4869D}"/>
          </ac:cxnSpMkLst>
        </pc:cxnChg>
        <pc:cxnChg chg="add mod">
          <ac:chgData name="Sanders Wang" userId="089d73b8-785c-4012-b931-81c632b6c9c7" providerId="ADAL" clId="{0338ABC2-0046-47DA-896A-65287C975BA4}" dt="2021-03-22T15:38:01.279" v="1535" actId="164"/>
          <ac:cxnSpMkLst>
            <pc:docMk/>
            <pc:sldMk cId="1914876830" sldId="268"/>
            <ac:cxnSpMk id="15" creationId="{C50EFE29-74C8-4938-B2AF-6A954F4A89EF}"/>
          </ac:cxnSpMkLst>
        </pc:cxnChg>
        <pc:cxnChg chg="add mod">
          <ac:chgData name="Sanders Wang" userId="089d73b8-785c-4012-b931-81c632b6c9c7" providerId="ADAL" clId="{0338ABC2-0046-47DA-896A-65287C975BA4}" dt="2021-03-22T12:13:45.835" v="99" actId="14100"/>
          <ac:cxnSpMkLst>
            <pc:docMk/>
            <pc:sldMk cId="1914876830" sldId="268"/>
            <ac:cxnSpMk id="16" creationId="{6D02BD25-23AE-4773-AE26-3C7E9162E8C2}"/>
          </ac:cxnSpMkLst>
        </pc:cxnChg>
        <pc:cxnChg chg="add mod">
          <ac:chgData name="Sanders Wang" userId="089d73b8-785c-4012-b931-81c632b6c9c7" providerId="ADAL" clId="{0338ABC2-0046-47DA-896A-65287C975BA4}" dt="2021-03-22T12:18:15.409" v="152" actId="14100"/>
          <ac:cxnSpMkLst>
            <pc:docMk/>
            <pc:sldMk cId="1914876830" sldId="268"/>
            <ac:cxnSpMk id="22" creationId="{2B16298C-427B-4749-B148-68B94B891CCC}"/>
          </ac:cxnSpMkLst>
        </pc:cxnChg>
        <pc:cxnChg chg="add mod">
          <ac:chgData name="Sanders Wang" userId="089d73b8-785c-4012-b931-81c632b6c9c7" providerId="ADAL" clId="{0338ABC2-0046-47DA-896A-65287C975BA4}" dt="2021-03-22T12:15:00.688" v="114" actId="14100"/>
          <ac:cxnSpMkLst>
            <pc:docMk/>
            <pc:sldMk cId="1914876830" sldId="268"/>
            <ac:cxnSpMk id="25" creationId="{AAD2EF2D-C4A3-4CC7-B006-28169DB44B06}"/>
          </ac:cxnSpMkLst>
        </pc:cxnChg>
        <pc:cxnChg chg="add mod">
          <ac:chgData name="Sanders Wang" userId="089d73b8-785c-4012-b931-81c632b6c9c7" providerId="ADAL" clId="{0338ABC2-0046-47DA-896A-65287C975BA4}" dt="2021-03-22T12:18:00.046" v="149" actId="14100"/>
          <ac:cxnSpMkLst>
            <pc:docMk/>
            <pc:sldMk cId="1914876830" sldId="268"/>
            <ac:cxnSpMk id="29" creationId="{0F62E713-CEFD-433A-ACF8-2FC4089B0267}"/>
          </ac:cxnSpMkLst>
        </pc:cxnChg>
        <pc:cxnChg chg="add mod">
          <ac:chgData name="Sanders Wang" userId="089d73b8-785c-4012-b931-81c632b6c9c7" providerId="ADAL" clId="{0338ABC2-0046-47DA-896A-65287C975BA4}" dt="2021-03-22T12:15:51.072" v="125" actId="14100"/>
          <ac:cxnSpMkLst>
            <pc:docMk/>
            <pc:sldMk cId="1914876830" sldId="268"/>
            <ac:cxnSpMk id="32" creationId="{5A4FF14B-E515-4D29-A0FE-55CECF7B8F55}"/>
          </ac:cxnSpMkLst>
        </pc:cxnChg>
        <pc:cxnChg chg="add mod">
          <ac:chgData name="Sanders Wang" userId="089d73b8-785c-4012-b931-81c632b6c9c7" providerId="ADAL" clId="{0338ABC2-0046-47DA-896A-65287C975BA4}" dt="2021-03-22T12:16:30.745" v="135" actId="14100"/>
          <ac:cxnSpMkLst>
            <pc:docMk/>
            <pc:sldMk cId="1914876830" sldId="268"/>
            <ac:cxnSpMk id="36" creationId="{DAE08ED0-642F-485F-9361-B00EC67F784B}"/>
          </ac:cxnSpMkLst>
        </pc:cxnChg>
        <pc:cxnChg chg="add mod">
          <ac:chgData name="Sanders Wang" userId="089d73b8-785c-4012-b931-81c632b6c9c7" providerId="ADAL" clId="{0338ABC2-0046-47DA-896A-65287C975BA4}" dt="2021-03-22T12:17:31.188" v="142" actId="1076"/>
          <ac:cxnSpMkLst>
            <pc:docMk/>
            <pc:sldMk cId="1914876830" sldId="268"/>
            <ac:cxnSpMk id="40" creationId="{317BF02C-2946-44AA-B841-C9FF6774BE13}"/>
          </ac:cxnSpMkLst>
        </pc:cxnChg>
        <pc:cxnChg chg="add mod">
          <ac:chgData name="Sanders Wang" userId="089d73b8-785c-4012-b931-81c632b6c9c7" providerId="ADAL" clId="{0338ABC2-0046-47DA-896A-65287C975BA4}" dt="2021-03-22T12:19:28.840" v="170" actId="14100"/>
          <ac:cxnSpMkLst>
            <pc:docMk/>
            <pc:sldMk cId="1914876830" sldId="268"/>
            <ac:cxnSpMk id="49" creationId="{D0159864-2AB6-46CB-B5F5-E9D77FC8D731}"/>
          </ac:cxnSpMkLst>
        </pc:cxnChg>
        <pc:cxnChg chg="add mod">
          <ac:chgData name="Sanders Wang" userId="089d73b8-785c-4012-b931-81c632b6c9c7" providerId="ADAL" clId="{0338ABC2-0046-47DA-896A-65287C975BA4}" dt="2021-03-22T15:40:56.164" v="1571" actId="14100"/>
          <ac:cxnSpMkLst>
            <pc:docMk/>
            <pc:sldMk cId="1914876830" sldId="268"/>
            <ac:cxnSpMk id="51" creationId="{F75A56FA-F5DB-4256-AE19-29486401AC04}"/>
          </ac:cxnSpMkLst>
        </pc:cxnChg>
        <pc:cxnChg chg="add mod">
          <ac:chgData name="Sanders Wang" userId="089d73b8-785c-4012-b931-81c632b6c9c7" providerId="ADAL" clId="{0338ABC2-0046-47DA-896A-65287C975BA4}" dt="2021-03-22T12:24:30.348" v="221" actId="692"/>
          <ac:cxnSpMkLst>
            <pc:docMk/>
            <pc:sldMk cId="1914876830" sldId="268"/>
            <ac:cxnSpMk id="60" creationId="{1BF831FA-D5C5-457E-8D3C-EA357AD9787A}"/>
          </ac:cxnSpMkLst>
        </pc:cxnChg>
        <pc:cxnChg chg="add mod">
          <ac:chgData name="Sanders Wang" userId="089d73b8-785c-4012-b931-81c632b6c9c7" providerId="ADAL" clId="{0338ABC2-0046-47DA-896A-65287C975BA4}" dt="2021-03-22T15:38:25.511" v="1542" actId="692"/>
          <ac:cxnSpMkLst>
            <pc:docMk/>
            <pc:sldMk cId="1914876830" sldId="268"/>
            <ac:cxnSpMk id="61" creationId="{313254BD-3811-423F-A821-73EC2652DA02}"/>
          </ac:cxnSpMkLst>
        </pc:cxnChg>
        <pc:cxnChg chg="add mod">
          <ac:chgData name="Sanders Wang" userId="089d73b8-785c-4012-b931-81c632b6c9c7" providerId="ADAL" clId="{0338ABC2-0046-47DA-896A-65287C975BA4}" dt="2021-03-22T15:38:34.768" v="1544" actId="14100"/>
          <ac:cxnSpMkLst>
            <pc:docMk/>
            <pc:sldMk cId="1914876830" sldId="268"/>
            <ac:cxnSpMk id="63" creationId="{C7EFDFB0-AFF6-444D-9AD8-517917E90D75}"/>
          </ac:cxnSpMkLst>
        </pc:cxnChg>
        <pc:cxnChg chg="add mod">
          <ac:chgData name="Sanders Wang" userId="089d73b8-785c-4012-b931-81c632b6c9c7" providerId="ADAL" clId="{0338ABC2-0046-47DA-896A-65287C975BA4}" dt="2021-03-28T11:18:32.986" v="1608" actId="1076"/>
          <ac:cxnSpMkLst>
            <pc:docMk/>
            <pc:sldMk cId="1914876830" sldId="268"/>
            <ac:cxnSpMk id="65" creationId="{986BBAC3-1E57-4FB3-9D24-82C9CF978299}"/>
          </ac:cxnSpMkLst>
        </pc:cxnChg>
        <pc:cxnChg chg="add mod">
          <ac:chgData name="Sanders Wang" userId="089d73b8-785c-4012-b931-81c632b6c9c7" providerId="ADAL" clId="{0338ABC2-0046-47DA-896A-65287C975BA4}" dt="2021-03-22T15:38:47.668" v="1548" actId="14100"/>
          <ac:cxnSpMkLst>
            <pc:docMk/>
            <pc:sldMk cId="1914876830" sldId="268"/>
            <ac:cxnSpMk id="66" creationId="{713B2048-CE65-4F1A-8FE3-AAF54FB3D993}"/>
          </ac:cxnSpMkLst>
        </pc:cxnChg>
        <pc:cxnChg chg="add mod">
          <ac:chgData name="Sanders Wang" userId="089d73b8-785c-4012-b931-81c632b6c9c7" providerId="ADAL" clId="{0338ABC2-0046-47DA-896A-65287C975BA4}" dt="2021-03-22T12:24:50.220" v="225" actId="14100"/>
          <ac:cxnSpMkLst>
            <pc:docMk/>
            <pc:sldMk cId="1914876830" sldId="268"/>
            <ac:cxnSpMk id="67" creationId="{536FA7AD-8E17-45EF-8F27-C8B6C11BB196}"/>
          </ac:cxnSpMkLst>
        </pc:cxnChg>
        <pc:cxnChg chg="add mod">
          <ac:chgData name="Sanders Wang" userId="089d73b8-785c-4012-b931-81c632b6c9c7" providerId="ADAL" clId="{0338ABC2-0046-47DA-896A-65287C975BA4}" dt="2021-03-22T12:29:14.524" v="285" actId="14100"/>
          <ac:cxnSpMkLst>
            <pc:docMk/>
            <pc:sldMk cId="1914876830" sldId="268"/>
            <ac:cxnSpMk id="70" creationId="{F5A747ED-8241-4806-AF63-E4E0495CF55D}"/>
          </ac:cxnSpMkLst>
        </pc:cxnChg>
        <pc:cxnChg chg="add mod">
          <ac:chgData name="Sanders Wang" userId="089d73b8-785c-4012-b931-81c632b6c9c7" providerId="ADAL" clId="{0338ABC2-0046-47DA-896A-65287C975BA4}" dt="2021-03-22T12:29:10.360" v="284" actId="14100"/>
          <ac:cxnSpMkLst>
            <pc:docMk/>
            <pc:sldMk cId="1914876830" sldId="268"/>
            <ac:cxnSpMk id="72" creationId="{823B7A0F-1E82-4CFA-A835-7350A9FB9C70}"/>
          </ac:cxnSpMkLst>
        </pc:cxnChg>
        <pc:cxnChg chg="add mod">
          <ac:chgData name="Sanders Wang" userId="089d73b8-785c-4012-b931-81c632b6c9c7" providerId="ADAL" clId="{0338ABC2-0046-47DA-896A-65287C975BA4}" dt="2021-03-22T15:39:41.590" v="1556" actId="14100"/>
          <ac:cxnSpMkLst>
            <pc:docMk/>
            <pc:sldMk cId="1914876830" sldId="268"/>
            <ac:cxnSpMk id="75" creationId="{BEFE8BD1-BF47-4DEC-9CDD-ABC396FEAABC}"/>
          </ac:cxnSpMkLst>
        </pc:cxnChg>
        <pc:cxnChg chg="add mod">
          <ac:chgData name="Sanders Wang" userId="089d73b8-785c-4012-b931-81c632b6c9c7" providerId="ADAL" clId="{0338ABC2-0046-47DA-896A-65287C975BA4}" dt="2021-03-22T12:29:26.088" v="288" actId="14100"/>
          <ac:cxnSpMkLst>
            <pc:docMk/>
            <pc:sldMk cId="1914876830" sldId="268"/>
            <ac:cxnSpMk id="76" creationId="{C942B46C-412E-4CEC-AE03-F5B447317683}"/>
          </ac:cxnSpMkLst>
        </pc:cxnChg>
        <pc:cxnChg chg="add mod">
          <ac:chgData name="Sanders Wang" userId="089d73b8-785c-4012-b931-81c632b6c9c7" providerId="ADAL" clId="{0338ABC2-0046-47DA-896A-65287C975BA4}" dt="2021-03-22T15:39:52.369" v="1559" actId="14100"/>
          <ac:cxnSpMkLst>
            <pc:docMk/>
            <pc:sldMk cId="1914876830" sldId="268"/>
            <ac:cxnSpMk id="77" creationId="{18A13B25-8D42-4BC2-9913-2F0135603EEA}"/>
          </ac:cxnSpMkLst>
        </pc:cxnChg>
        <pc:cxnChg chg="add mod">
          <ac:chgData name="Sanders Wang" userId="089d73b8-785c-4012-b931-81c632b6c9c7" providerId="ADAL" clId="{0338ABC2-0046-47DA-896A-65287C975BA4}" dt="2021-03-22T15:40:02.938" v="1562" actId="14100"/>
          <ac:cxnSpMkLst>
            <pc:docMk/>
            <pc:sldMk cId="1914876830" sldId="268"/>
            <ac:cxnSpMk id="78" creationId="{D43FCDE8-FE31-4891-A0DE-8BB5A78A9FE6}"/>
          </ac:cxnSpMkLst>
        </pc:cxnChg>
        <pc:cxnChg chg="add mod">
          <ac:chgData name="Sanders Wang" userId="089d73b8-785c-4012-b931-81c632b6c9c7" providerId="ADAL" clId="{0338ABC2-0046-47DA-896A-65287C975BA4}" dt="2021-03-22T12:30:15.894" v="291" actId="14100"/>
          <ac:cxnSpMkLst>
            <pc:docMk/>
            <pc:sldMk cId="1914876830" sldId="268"/>
            <ac:cxnSpMk id="79" creationId="{ED18B7D3-C3B4-468D-B4A1-855E0ACDE6C1}"/>
          </ac:cxnSpMkLst>
        </pc:cxnChg>
        <pc:cxnChg chg="add mod">
          <ac:chgData name="Sanders Wang" userId="089d73b8-785c-4012-b931-81c632b6c9c7" providerId="ADAL" clId="{0338ABC2-0046-47DA-896A-65287C975BA4}" dt="2021-03-22T12:30:26.643" v="293" actId="14100"/>
          <ac:cxnSpMkLst>
            <pc:docMk/>
            <pc:sldMk cId="1914876830" sldId="268"/>
            <ac:cxnSpMk id="82" creationId="{6FF79826-446A-411A-801F-9654689C55DD}"/>
          </ac:cxnSpMkLst>
        </pc:cxnChg>
        <pc:cxnChg chg="add mod">
          <ac:chgData name="Sanders Wang" userId="089d73b8-785c-4012-b931-81c632b6c9c7" providerId="ADAL" clId="{0338ABC2-0046-47DA-896A-65287C975BA4}" dt="2021-03-22T12:30:35.393" v="295" actId="14100"/>
          <ac:cxnSpMkLst>
            <pc:docMk/>
            <pc:sldMk cId="1914876830" sldId="268"/>
            <ac:cxnSpMk id="84" creationId="{58F4F388-5AD7-42A5-93F9-C9469B9202B4}"/>
          </ac:cxnSpMkLst>
        </pc:cxnChg>
        <pc:cxnChg chg="add mod">
          <ac:chgData name="Sanders Wang" userId="089d73b8-785c-4012-b931-81c632b6c9c7" providerId="ADAL" clId="{0338ABC2-0046-47DA-896A-65287C975BA4}" dt="2021-03-22T12:30:49.050" v="297" actId="14100"/>
          <ac:cxnSpMkLst>
            <pc:docMk/>
            <pc:sldMk cId="1914876830" sldId="268"/>
            <ac:cxnSpMk id="86" creationId="{F70B7459-F220-4A02-A2D5-46F61E597CA6}"/>
          </ac:cxnSpMkLst>
        </pc:cxnChg>
        <pc:cxnChg chg="add mod">
          <ac:chgData name="Sanders Wang" userId="089d73b8-785c-4012-b931-81c632b6c9c7" providerId="ADAL" clId="{0338ABC2-0046-47DA-896A-65287C975BA4}" dt="2021-03-22T15:42:01.407" v="1577" actId="1035"/>
          <ac:cxnSpMkLst>
            <pc:docMk/>
            <pc:sldMk cId="1914876830" sldId="268"/>
            <ac:cxnSpMk id="88" creationId="{C5932934-0101-4F0D-9FA8-72C88376E4FA}"/>
          </ac:cxnSpMkLst>
        </pc:cxnChg>
        <pc:cxnChg chg="add mod">
          <ac:chgData name="Sanders Wang" userId="089d73b8-785c-4012-b931-81c632b6c9c7" providerId="ADAL" clId="{0338ABC2-0046-47DA-896A-65287C975BA4}" dt="2021-03-22T12:31:41.757" v="301" actId="14100"/>
          <ac:cxnSpMkLst>
            <pc:docMk/>
            <pc:sldMk cId="1914876830" sldId="268"/>
            <ac:cxnSpMk id="90" creationId="{2CCDB7C8-E14B-4DCF-8B14-6162D0509074}"/>
          </ac:cxnSpMkLst>
        </pc:cxnChg>
        <pc:cxnChg chg="add mod">
          <ac:chgData name="Sanders Wang" userId="089d73b8-785c-4012-b931-81c632b6c9c7" providerId="ADAL" clId="{0338ABC2-0046-47DA-896A-65287C975BA4}" dt="2021-03-22T12:33:26.615" v="320" actId="14100"/>
          <ac:cxnSpMkLst>
            <pc:docMk/>
            <pc:sldMk cId="1914876830" sldId="268"/>
            <ac:cxnSpMk id="92" creationId="{57B54933-B5CE-4BED-8295-7168173660F2}"/>
          </ac:cxnSpMkLst>
        </pc:cxnChg>
        <pc:cxnChg chg="add mod">
          <ac:chgData name="Sanders Wang" userId="089d73b8-785c-4012-b931-81c632b6c9c7" providerId="ADAL" clId="{0338ABC2-0046-47DA-896A-65287C975BA4}" dt="2021-03-22T12:33:43.354" v="325" actId="14100"/>
          <ac:cxnSpMkLst>
            <pc:docMk/>
            <pc:sldMk cId="1914876830" sldId="268"/>
            <ac:cxnSpMk id="95" creationId="{7E7A18B3-CDE1-4BCF-A3EB-529F3FB21CC8}"/>
          </ac:cxnSpMkLst>
        </pc:cxnChg>
        <pc:cxnChg chg="add mod">
          <ac:chgData name="Sanders Wang" userId="089d73b8-785c-4012-b931-81c632b6c9c7" providerId="ADAL" clId="{0338ABC2-0046-47DA-896A-65287C975BA4}" dt="2021-03-22T12:33:53.537" v="328" actId="14100"/>
          <ac:cxnSpMkLst>
            <pc:docMk/>
            <pc:sldMk cId="1914876830" sldId="268"/>
            <ac:cxnSpMk id="98" creationId="{1273D141-0838-4E9F-986E-BFD7C7EDC8B2}"/>
          </ac:cxnSpMkLst>
        </pc:cxnChg>
        <pc:cxnChg chg="add mod">
          <ac:chgData name="Sanders Wang" userId="089d73b8-785c-4012-b931-81c632b6c9c7" providerId="ADAL" clId="{0338ABC2-0046-47DA-896A-65287C975BA4}" dt="2021-03-22T12:34:32.095" v="338" actId="14100"/>
          <ac:cxnSpMkLst>
            <pc:docMk/>
            <pc:sldMk cId="1914876830" sldId="268"/>
            <ac:cxnSpMk id="101" creationId="{0EF6E96C-A4F1-4255-900E-A3F8AEE4D4DA}"/>
          </ac:cxnSpMkLst>
        </pc:cxnChg>
        <pc:cxnChg chg="add mod">
          <ac:chgData name="Sanders Wang" userId="089d73b8-785c-4012-b931-81c632b6c9c7" providerId="ADAL" clId="{0338ABC2-0046-47DA-896A-65287C975BA4}" dt="2021-03-22T12:34:41.122" v="341" actId="14100"/>
          <ac:cxnSpMkLst>
            <pc:docMk/>
            <pc:sldMk cId="1914876830" sldId="268"/>
            <ac:cxnSpMk id="104" creationId="{F99A8257-F035-4310-B481-02D3F7E67C94}"/>
          </ac:cxnSpMkLst>
        </pc:cxnChg>
        <pc:cxnChg chg="add mod">
          <ac:chgData name="Sanders Wang" userId="089d73b8-785c-4012-b931-81c632b6c9c7" providerId="ADAL" clId="{0338ABC2-0046-47DA-896A-65287C975BA4}" dt="2021-03-22T12:34:53.646" v="344" actId="14100"/>
          <ac:cxnSpMkLst>
            <pc:docMk/>
            <pc:sldMk cId="1914876830" sldId="268"/>
            <ac:cxnSpMk id="107" creationId="{A6332548-5801-4E2A-8196-85BC7C4A61C2}"/>
          </ac:cxnSpMkLst>
        </pc:cxnChg>
        <pc:cxnChg chg="add mod">
          <ac:chgData name="Sanders Wang" userId="089d73b8-785c-4012-b931-81c632b6c9c7" providerId="ADAL" clId="{0338ABC2-0046-47DA-896A-65287C975BA4}" dt="2021-03-22T12:36:13.872" v="370" actId="14100"/>
          <ac:cxnSpMkLst>
            <pc:docMk/>
            <pc:sldMk cId="1914876830" sldId="268"/>
            <ac:cxnSpMk id="110" creationId="{D8ACEA43-8C7F-42D4-8249-B85D16ED7C9D}"/>
          </ac:cxnSpMkLst>
        </pc:cxnChg>
        <pc:cxnChg chg="add mod">
          <ac:chgData name="Sanders Wang" userId="089d73b8-785c-4012-b931-81c632b6c9c7" providerId="ADAL" clId="{0338ABC2-0046-47DA-896A-65287C975BA4}" dt="2021-03-22T12:36:22.927" v="372" actId="14100"/>
          <ac:cxnSpMkLst>
            <pc:docMk/>
            <pc:sldMk cId="1914876830" sldId="268"/>
            <ac:cxnSpMk id="113" creationId="{3910AB77-1339-4903-A8E2-AC872CC20FCE}"/>
          </ac:cxnSpMkLst>
        </pc:cxnChg>
        <pc:cxnChg chg="add mod">
          <ac:chgData name="Sanders Wang" userId="089d73b8-785c-4012-b931-81c632b6c9c7" providerId="ADAL" clId="{0338ABC2-0046-47DA-896A-65287C975BA4}" dt="2021-03-22T12:36:18.436" v="371" actId="14100"/>
          <ac:cxnSpMkLst>
            <pc:docMk/>
            <pc:sldMk cId="1914876830" sldId="268"/>
            <ac:cxnSpMk id="116" creationId="{15A4DFE7-8628-48E4-AAC9-F0BE27292995}"/>
          </ac:cxnSpMkLst>
        </pc:cxnChg>
      </pc:sldChg>
      <pc:sldChg chg="addSp delSp modSp new mod">
        <pc:chgData name="Sanders Wang" userId="089d73b8-785c-4012-b931-81c632b6c9c7" providerId="ADAL" clId="{0338ABC2-0046-47DA-896A-65287C975BA4}" dt="2021-03-28T11:37:01.849" v="1658" actId="1076"/>
        <pc:sldMkLst>
          <pc:docMk/>
          <pc:sldMk cId="3743525077" sldId="269"/>
        </pc:sldMkLst>
        <pc:spChg chg="add mod">
          <ac:chgData name="Sanders Wang" userId="089d73b8-785c-4012-b931-81c632b6c9c7" providerId="ADAL" clId="{0338ABC2-0046-47DA-896A-65287C975BA4}" dt="2021-03-22T12:38:32.979" v="381" actId="20577"/>
          <ac:spMkLst>
            <pc:docMk/>
            <pc:sldMk cId="3743525077" sldId="269"/>
            <ac:spMk id="2" creationId="{76F360C2-C431-4F99-8394-E4065B2C1E7A}"/>
          </ac:spMkLst>
        </pc:spChg>
        <pc:spChg chg="add mod">
          <ac:chgData name="Sanders Wang" userId="089d73b8-785c-4012-b931-81c632b6c9c7" providerId="ADAL" clId="{0338ABC2-0046-47DA-896A-65287C975BA4}" dt="2021-03-22T13:14:20.079" v="557" actId="692"/>
          <ac:spMkLst>
            <pc:docMk/>
            <pc:sldMk cId="3743525077" sldId="269"/>
            <ac:spMk id="3" creationId="{77C3052D-DBC7-4F68-AAD2-0EA59EAD34A3}"/>
          </ac:spMkLst>
        </pc:spChg>
        <pc:spChg chg="add mod">
          <ac:chgData name="Sanders Wang" userId="089d73b8-785c-4012-b931-81c632b6c9c7" providerId="ADAL" clId="{0338ABC2-0046-47DA-896A-65287C975BA4}" dt="2021-03-22T13:19:28.859" v="600" actId="1035"/>
          <ac:spMkLst>
            <pc:docMk/>
            <pc:sldMk cId="3743525077" sldId="269"/>
            <ac:spMk id="4" creationId="{B69F9ED4-10E5-4DED-98FB-C32E7C51EEBC}"/>
          </ac:spMkLst>
        </pc:spChg>
        <pc:spChg chg="add mod">
          <ac:chgData name="Sanders Wang" userId="089d73b8-785c-4012-b931-81c632b6c9c7" providerId="ADAL" clId="{0338ABC2-0046-47DA-896A-65287C975BA4}" dt="2021-03-22T12:42:43.168" v="394" actId="1076"/>
          <ac:spMkLst>
            <pc:docMk/>
            <pc:sldMk cId="3743525077" sldId="269"/>
            <ac:spMk id="5" creationId="{7E201EB2-0C46-4557-8055-BBC250D2AC7F}"/>
          </ac:spMkLst>
        </pc:spChg>
        <pc:spChg chg="add mod">
          <ac:chgData name="Sanders Wang" userId="089d73b8-785c-4012-b931-81c632b6c9c7" providerId="ADAL" clId="{0338ABC2-0046-47DA-896A-65287C975BA4}" dt="2021-03-28T11:29:58.399" v="1640" actId="14100"/>
          <ac:spMkLst>
            <pc:docMk/>
            <pc:sldMk cId="3743525077" sldId="269"/>
            <ac:spMk id="6" creationId="{28CE3F0C-0CF0-4BDE-9435-3A9A2A15C0F0}"/>
          </ac:spMkLst>
        </pc:spChg>
        <pc:spChg chg="add mod">
          <ac:chgData name="Sanders Wang" userId="089d73b8-785c-4012-b931-81c632b6c9c7" providerId="ADAL" clId="{0338ABC2-0046-47DA-896A-65287C975BA4}" dt="2021-03-22T13:29:38.095" v="709" actId="1076"/>
          <ac:spMkLst>
            <pc:docMk/>
            <pc:sldMk cId="3743525077" sldId="269"/>
            <ac:spMk id="9" creationId="{FF65816F-94F3-4006-B486-2BEF95B8A66A}"/>
          </ac:spMkLst>
        </pc:spChg>
        <pc:spChg chg="add mod">
          <ac:chgData name="Sanders Wang" userId="089d73b8-785c-4012-b931-81c632b6c9c7" providerId="ADAL" clId="{0338ABC2-0046-47DA-896A-65287C975BA4}" dt="2021-03-22T13:09:08.778" v="510" actId="1076"/>
          <ac:spMkLst>
            <pc:docMk/>
            <pc:sldMk cId="3743525077" sldId="269"/>
            <ac:spMk id="11" creationId="{141F8B21-298D-493B-B187-FC323B7C5480}"/>
          </ac:spMkLst>
        </pc:spChg>
        <pc:spChg chg="add mod">
          <ac:chgData name="Sanders Wang" userId="089d73b8-785c-4012-b931-81c632b6c9c7" providerId="ADAL" clId="{0338ABC2-0046-47DA-896A-65287C975BA4}" dt="2021-03-22T15:18:42.753" v="1507" actId="20577"/>
          <ac:spMkLst>
            <pc:docMk/>
            <pc:sldMk cId="3743525077" sldId="269"/>
            <ac:spMk id="14" creationId="{F3C8CF10-2953-4079-9FAA-62BE091BA377}"/>
          </ac:spMkLst>
        </pc:spChg>
        <pc:spChg chg="add mod">
          <ac:chgData name="Sanders Wang" userId="089d73b8-785c-4012-b931-81c632b6c9c7" providerId="ADAL" clId="{0338ABC2-0046-47DA-896A-65287C975BA4}" dt="2021-03-22T13:05:18.261" v="495" actId="113"/>
          <ac:spMkLst>
            <pc:docMk/>
            <pc:sldMk cId="3743525077" sldId="269"/>
            <ac:spMk id="15" creationId="{04CED674-9732-40F0-9D14-AFAF307D8778}"/>
          </ac:spMkLst>
        </pc:spChg>
        <pc:spChg chg="add mod">
          <ac:chgData name="Sanders Wang" userId="089d73b8-785c-4012-b931-81c632b6c9c7" providerId="ADAL" clId="{0338ABC2-0046-47DA-896A-65287C975BA4}" dt="2021-03-22T13:09:08.778" v="510" actId="1076"/>
          <ac:spMkLst>
            <pc:docMk/>
            <pc:sldMk cId="3743525077" sldId="269"/>
            <ac:spMk id="16" creationId="{10AFCE28-B213-4E94-A5B1-6BAA84E8A37F}"/>
          </ac:spMkLst>
        </pc:spChg>
        <pc:spChg chg="add mod">
          <ac:chgData name="Sanders Wang" userId="089d73b8-785c-4012-b931-81c632b6c9c7" providerId="ADAL" clId="{0338ABC2-0046-47DA-896A-65287C975BA4}" dt="2021-03-22T13:30:06.540" v="715" actId="1076"/>
          <ac:spMkLst>
            <pc:docMk/>
            <pc:sldMk cId="3743525077" sldId="269"/>
            <ac:spMk id="17" creationId="{6564FDB8-2E22-4D3F-B236-F5326E8447DD}"/>
          </ac:spMkLst>
        </pc:spChg>
        <pc:spChg chg="add mod">
          <ac:chgData name="Sanders Wang" userId="089d73b8-785c-4012-b931-81c632b6c9c7" providerId="ADAL" clId="{0338ABC2-0046-47DA-896A-65287C975BA4}" dt="2021-03-22T13:12:40.344" v="533" actId="1076"/>
          <ac:spMkLst>
            <pc:docMk/>
            <pc:sldMk cId="3743525077" sldId="269"/>
            <ac:spMk id="19" creationId="{D63BB2C7-7E95-4F28-8721-D67AD150F578}"/>
          </ac:spMkLst>
        </pc:spChg>
        <pc:spChg chg="add mod">
          <ac:chgData name="Sanders Wang" userId="089d73b8-785c-4012-b931-81c632b6c9c7" providerId="ADAL" clId="{0338ABC2-0046-47DA-896A-65287C975BA4}" dt="2021-03-22T13:16:55.672" v="572" actId="20577"/>
          <ac:spMkLst>
            <pc:docMk/>
            <pc:sldMk cId="3743525077" sldId="269"/>
            <ac:spMk id="24" creationId="{8F5ECDDB-DC3F-4042-ADE5-A743F4C423D9}"/>
          </ac:spMkLst>
        </pc:spChg>
        <pc:spChg chg="add del mod">
          <ac:chgData name="Sanders Wang" userId="089d73b8-785c-4012-b931-81c632b6c9c7" providerId="ADAL" clId="{0338ABC2-0046-47DA-896A-65287C975BA4}" dt="2021-03-22T13:22:30.570" v="624" actId="478"/>
          <ac:spMkLst>
            <pc:docMk/>
            <pc:sldMk cId="3743525077" sldId="269"/>
            <ac:spMk id="30" creationId="{AF0C508A-EF17-4A2A-BB29-47EEE9F618DA}"/>
          </ac:spMkLst>
        </pc:spChg>
        <pc:spChg chg="add del mod">
          <ac:chgData name="Sanders Wang" userId="089d73b8-785c-4012-b931-81c632b6c9c7" providerId="ADAL" clId="{0338ABC2-0046-47DA-896A-65287C975BA4}" dt="2021-03-22T13:21:57.159" v="620" actId="478"/>
          <ac:spMkLst>
            <pc:docMk/>
            <pc:sldMk cId="3743525077" sldId="269"/>
            <ac:spMk id="37" creationId="{1553ADAD-2C36-4377-9B1F-7F3C5338C21B}"/>
          </ac:spMkLst>
        </pc:spChg>
        <pc:spChg chg="add mod">
          <ac:chgData name="Sanders Wang" userId="089d73b8-785c-4012-b931-81c632b6c9c7" providerId="ADAL" clId="{0338ABC2-0046-47DA-896A-65287C975BA4}" dt="2021-03-28T11:26:30.017" v="1612" actId="1076"/>
          <ac:spMkLst>
            <pc:docMk/>
            <pc:sldMk cId="3743525077" sldId="269"/>
            <ac:spMk id="46" creationId="{AF4A18D8-CEEC-493D-B596-778E45E82D62}"/>
          </ac:spMkLst>
        </pc:spChg>
        <pc:spChg chg="add mod">
          <ac:chgData name="Sanders Wang" userId="089d73b8-785c-4012-b931-81c632b6c9c7" providerId="ADAL" clId="{0338ABC2-0046-47DA-896A-65287C975BA4}" dt="2021-03-22T13:26:42.959" v="676" actId="20577"/>
          <ac:spMkLst>
            <pc:docMk/>
            <pc:sldMk cId="3743525077" sldId="269"/>
            <ac:spMk id="53" creationId="{82560310-D433-4018-8DAB-7D1AF378E123}"/>
          </ac:spMkLst>
        </pc:spChg>
        <pc:spChg chg="add mod">
          <ac:chgData name="Sanders Wang" userId="089d73b8-785c-4012-b931-81c632b6c9c7" providerId="ADAL" clId="{0338ABC2-0046-47DA-896A-65287C975BA4}" dt="2021-03-22T13:26:45.662" v="678" actId="20577"/>
          <ac:spMkLst>
            <pc:docMk/>
            <pc:sldMk cId="3743525077" sldId="269"/>
            <ac:spMk id="54" creationId="{C0068DCA-F820-4EF5-8395-24711F58BCFD}"/>
          </ac:spMkLst>
        </pc:spChg>
        <pc:spChg chg="add mod">
          <ac:chgData name="Sanders Wang" userId="089d73b8-785c-4012-b931-81c632b6c9c7" providerId="ADAL" clId="{0338ABC2-0046-47DA-896A-65287C975BA4}" dt="2021-03-22T13:27:05.345" v="681" actId="1076"/>
          <ac:spMkLst>
            <pc:docMk/>
            <pc:sldMk cId="3743525077" sldId="269"/>
            <ac:spMk id="55" creationId="{B6281C98-AA6C-42F5-ADFC-E67F57854C66}"/>
          </ac:spMkLst>
        </pc:spChg>
        <pc:spChg chg="add mod">
          <ac:chgData name="Sanders Wang" userId="089d73b8-785c-4012-b931-81c632b6c9c7" providerId="ADAL" clId="{0338ABC2-0046-47DA-896A-65287C975BA4}" dt="2021-03-22T13:27:10.604" v="683" actId="20577"/>
          <ac:spMkLst>
            <pc:docMk/>
            <pc:sldMk cId="3743525077" sldId="269"/>
            <ac:spMk id="56" creationId="{291EF019-ED84-466D-B079-F55DC7679544}"/>
          </ac:spMkLst>
        </pc:spChg>
        <pc:spChg chg="add mod">
          <ac:chgData name="Sanders Wang" userId="089d73b8-785c-4012-b931-81c632b6c9c7" providerId="ADAL" clId="{0338ABC2-0046-47DA-896A-65287C975BA4}" dt="2021-03-22T13:27:14.517" v="687" actId="20577"/>
          <ac:spMkLst>
            <pc:docMk/>
            <pc:sldMk cId="3743525077" sldId="269"/>
            <ac:spMk id="57" creationId="{3BD77203-83AB-473A-904B-C2A4614BD0AC}"/>
          </ac:spMkLst>
        </pc:spChg>
        <pc:spChg chg="add mod">
          <ac:chgData name="Sanders Wang" userId="089d73b8-785c-4012-b931-81c632b6c9c7" providerId="ADAL" clId="{0338ABC2-0046-47DA-896A-65287C975BA4}" dt="2021-03-22T13:27:16.878" v="689" actId="20577"/>
          <ac:spMkLst>
            <pc:docMk/>
            <pc:sldMk cId="3743525077" sldId="269"/>
            <ac:spMk id="58" creationId="{DE566046-D7BA-4EA9-AF14-99F83EAC19FB}"/>
          </ac:spMkLst>
        </pc:spChg>
        <pc:spChg chg="add mod">
          <ac:chgData name="Sanders Wang" userId="089d73b8-785c-4012-b931-81c632b6c9c7" providerId="ADAL" clId="{0338ABC2-0046-47DA-896A-65287C975BA4}" dt="2021-03-28T11:26:44.771" v="1614" actId="1076"/>
          <ac:spMkLst>
            <pc:docMk/>
            <pc:sldMk cId="3743525077" sldId="269"/>
            <ac:spMk id="59" creationId="{706FD9A9-076F-47C4-A076-A51193A89704}"/>
          </ac:spMkLst>
        </pc:spChg>
        <pc:spChg chg="add mod">
          <ac:chgData name="Sanders Wang" userId="089d73b8-785c-4012-b931-81c632b6c9c7" providerId="ADAL" clId="{0338ABC2-0046-47DA-896A-65287C975BA4}" dt="2021-03-22T13:30:58.200" v="717" actId="14100"/>
          <ac:spMkLst>
            <pc:docMk/>
            <pc:sldMk cId="3743525077" sldId="269"/>
            <ac:spMk id="61" creationId="{B1CDC0C1-0CA3-4427-9C5D-E2EC9B9F94B1}"/>
          </ac:spMkLst>
        </pc:spChg>
        <pc:spChg chg="add mod">
          <ac:chgData name="Sanders Wang" userId="089d73b8-785c-4012-b931-81c632b6c9c7" providerId="ADAL" clId="{0338ABC2-0046-47DA-896A-65287C975BA4}" dt="2021-03-22T13:34:16.375" v="740" actId="14100"/>
          <ac:spMkLst>
            <pc:docMk/>
            <pc:sldMk cId="3743525077" sldId="269"/>
            <ac:spMk id="62" creationId="{7AA5E9B9-B078-4C90-9A7B-44DB7488BF8A}"/>
          </ac:spMkLst>
        </pc:spChg>
        <pc:spChg chg="add mod">
          <ac:chgData name="Sanders Wang" userId="089d73b8-785c-4012-b931-81c632b6c9c7" providerId="ADAL" clId="{0338ABC2-0046-47DA-896A-65287C975BA4}" dt="2021-03-22T13:34:25.504" v="756" actId="20577"/>
          <ac:spMkLst>
            <pc:docMk/>
            <pc:sldMk cId="3743525077" sldId="269"/>
            <ac:spMk id="63" creationId="{66486881-E69F-4945-8E73-A6962DB8E0C8}"/>
          </ac:spMkLst>
        </pc:spChg>
        <pc:spChg chg="add mod">
          <ac:chgData name="Sanders Wang" userId="089d73b8-785c-4012-b931-81c632b6c9c7" providerId="ADAL" clId="{0338ABC2-0046-47DA-896A-65287C975BA4}" dt="2021-03-28T11:28:46.604" v="1623" actId="571"/>
          <ac:spMkLst>
            <pc:docMk/>
            <pc:sldMk cId="3743525077" sldId="269"/>
            <ac:spMk id="64" creationId="{AF36EE41-08F0-4CA3-A056-0D3128846EF6}"/>
          </ac:spMkLst>
        </pc:spChg>
        <pc:spChg chg="add mod">
          <ac:chgData name="Sanders Wang" userId="089d73b8-785c-4012-b931-81c632b6c9c7" providerId="ADAL" clId="{0338ABC2-0046-47DA-896A-65287C975BA4}" dt="2021-03-28T11:30:07.655" v="1642" actId="1076"/>
          <ac:spMkLst>
            <pc:docMk/>
            <pc:sldMk cId="3743525077" sldId="269"/>
            <ac:spMk id="65" creationId="{52D8A1A7-5998-403C-92C3-833521769380}"/>
          </ac:spMkLst>
        </pc:spChg>
        <pc:spChg chg="add mod">
          <ac:chgData name="Sanders Wang" userId="089d73b8-785c-4012-b931-81c632b6c9c7" providerId="ADAL" clId="{0338ABC2-0046-47DA-896A-65287C975BA4}" dt="2021-03-28T11:30:01.610" v="1641" actId="571"/>
          <ac:spMkLst>
            <pc:docMk/>
            <pc:sldMk cId="3743525077" sldId="269"/>
            <ac:spMk id="66" creationId="{44957FBF-30B2-4160-9A0C-C5D01304B3C4}"/>
          </ac:spMkLst>
        </pc:spChg>
        <pc:spChg chg="add mod">
          <ac:chgData name="Sanders Wang" userId="089d73b8-785c-4012-b931-81c632b6c9c7" providerId="ADAL" clId="{0338ABC2-0046-47DA-896A-65287C975BA4}" dt="2021-03-28T11:30:49.252" v="1647" actId="1076"/>
          <ac:spMkLst>
            <pc:docMk/>
            <pc:sldMk cId="3743525077" sldId="269"/>
            <ac:spMk id="67" creationId="{A19B537D-CE45-44E5-9B28-94C910A0551A}"/>
          </ac:spMkLst>
        </pc:spChg>
        <pc:spChg chg="add mod">
          <ac:chgData name="Sanders Wang" userId="089d73b8-785c-4012-b931-81c632b6c9c7" providerId="ADAL" clId="{0338ABC2-0046-47DA-896A-65287C975BA4}" dt="2021-03-28T11:37:01.849" v="1658" actId="1076"/>
          <ac:spMkLst>
            <pc:docMk/>
            <pc:sldMk cId="3743525077" sldId="269"/>
            <ac:spMk id="69" creationId="{273E0DD7-704C-4157-92E3-D998AEFABAAD}"/>
          </ac:spMkLst>
        </pc:spChg>
        <pc:spChg chg="add mod">
          <ac:chgData name="Sanders Wang" userId="089d73b8-785c-4012-b931-81c632b6c9c7" providerId="ADAL" clId="{0338ABC2-0046-47DA-896A-65287C975BA4}" dt="2021-03-28T11:31:22.834" v="1652" actId="571"/>
          <ac:spMkLst>
            <pc:docMk/>
            <pc:sldMk cId="3743525077" sldId="269"/>
            <ac:spMk id="70" creationId="{249539BC-69A9-455C-8AB7-FBFEEAD39D23}"/>
          </ac:spMkLst>
        </pc:spChg>
        <pc:spChg chg="add mod">
          <ac:chgData name="Sanders Wang" userId="089d73b8-785c-4012-b931-81c632b6c9c7" providerId="ADAL" clId="{0338ABC2-0046-47DA-896A-65287C975BA4}" dt="2021-03-28T11:31:52.791" v="1657" actId="571"/>
          <ac:spMkLst>
            <pc:docMk/>
            <pc:sldMk cId="3743525077" sldId="269"/>
            <ac:spMk id="72" creationId="{5AF40F9A-5A26-41BB-BD24-B713792D82CA}"/>
          </ac:spMkLst>
        </pc:spChg>
        <pc:spChg chg="add mod">
          <ac:chgData name="Sanders Wang" userId="089d73b8-785c-4012-b931-81c632b6c9c7" providerId="ADAL" clId="{0338ABC2-0046-47DA-896A-65287C975BA4}" dt="2021-03-22T13:25:52.316" v="666" actId="1076"/>
          <ac:spMkLst>
            <pc:docMk/>
            <pc:sldMk cId="3743525077" sldId="269"/>
            <ac:spMk id="2049" creationId="{B24AB772-C0F0-48E1-B3E6-AF99137B278C}"/>
          </ac:spMkLst>
        </pc:spChg>
        <pc:spChg chg="add mod">
          <ac:chgData name="Sanders Wang" userId="089d73b8-785c-4012-b931-81c632b6c9c7" providerId="ADAL" clId="{0338ABC2-0046-47DA-896A-65287C975BA4}" dt="2021-03-28T11:26:21.677" v="1611" actId="1076"/>
          <ac:spMkLst>
            <pc:docMk/>
            <pc:sldMk cId="3743525077" sldId="269"/>
            <ac:spMk id="2055" creationId="{788F66B7-33A0-4FED-9962-E73607C2EBEE}"/>
          </ac:spMkLst>
        </pc:spChg>
        <pc:picChg chg="add mod">
          <ac:chgData name="Sanders Wang" userId="089d73b8-785c-4012-b931-81c632b6c9c7" providerId="ADAL" clId="{0338ABC2-0046-47DA-896A-65287C975BA4}" dt="2021-03-22T13:19:28.859" v="600" actId="1035"/>
          <ac:picMkLst>
            <pc:docMk/>
            <pc:sldMk cId="3743525077" sldId="269"/>
            <ac:picMk id="8" creationId="{A027C0DC-9A89-4405-9592-4FC7B6977A25}"/>
          </ac:picMkLst>
        </pc:picChg>
        <pc:picChg chg="add mod">
          <ac:chgData name="Sanders Wang" userId="089d73b8-785c-4012-b931-81c632b6c9c7" providerId="ADAL" clId="{0338ABC2-0046-47DA-896A-65287C975BA4}" dt="2021-03-22T13:18:00.567" v="577" actId="1076"/>
          <ac:picMkLst>
            <pc:docMk/>
            <pc:sldMk cId="3743525077" sldId="269"/>
            <ac:picMk id="12" creationId="{229869CB-5E84-4405-B912-4144F806D650}"/>
          </ac:picMkLst>
        </pc:picChg>
        <pc:picChg chg="add mod">
          <ac:chgData name="Sanders Wang" userId="089d73b8-785c-4012-b931-81c632b6c9c7" providerId="ADAL" clId="{0338ABC2-0046-47DA-896A-65287C975BA4}" dt="2021-03-22T13:22:47.138" v="628" actId="14100"/>
          <ac:picMkLst>
            <pc:docMk/>
            <pc:sldMk cId="3743525077" sldId="269"/>
            <ac:picMk id="18" creationId="{A62922C6-81D4-48F2-B599-16B987E35764}"/>
          </ac:picMkLst>
        </pc:picChg>
        <pc:picChg chg="add mod">
          <ac:chgData name="Sanders Wang" userId="089d73b8-785c-4012-b931-81c632b6c9c7" providerId="ADAL" clId="{0338ABC2-0046-47DA-896A-65287C975BA4}" dt="2021-03-22T13:22:55.118" v="630" actId="1076"/>
          <ac:picMkLst>
            <pc:docMk/>
            <pc:sldMk cId="3743525077" sldId="269"/>
            <ac:picMk id="28" creationId="{BD3E99A1-D1EE-409E-AB81-0B44A8A9AF5C}"/>
          </ac:picMkLst>
        </pc:picChg>
        <pc:picChg chg="add mod">
          <ac:chgData name="Sanders Wang" userId="089d73b8-785c-4012-b931-81c632b6c9c7" providerId="ADAL" clId="{0338ABC2-0046-47DA-896A-65287C975BA4}" dt="2021-03-22T13:19:28.859" v="600" actId="1035"/>
          <ac:picMkLst>
            <pc:docMk/>
            <pc:sldMk cId="3743525077" sldId="269"/>
            <ac:picMk id="29" creationId="{18237F96-3C4E-4C78-8934-5FCE4498E67A}"/>
          </ac:picMkLst>
        </pc:picChg>
        <pc:picChg chg="add mod">
          <ac:chgData name="Sanders Wang" userId="089d73b8-785c-4012-b931-81c632b6c9c7" providerId="ADAL" clId="{0338ABC2-0046-47DA-896A-65287C975BA4}" dt="2021-03-22T13:22:58.467" v="631" actId="571"/>
          <ac:picMkLst>
            <pc:docMk/>
            <pc:sldMk cId="3743525077" sldId="269"/>
            <ac:picMk id="41" creationId="{5FDCFACC-8463-4788-A408-38D778D9FAEB}"/>
          </ac:picMkLst>
        </pc:picChg>
        <pc:picChg chg="add del mod">
          <ac:chgData name="Sanders Wang" userId="089d73b8-785c-4012-b931-81c632b6c9c7" providerId="ADAL" clId="{0338ABC2-0046-47DA-896A-65287C975BA4}" dt="2021-03-22T12:41:00.403" v="384" actId="478"/>
          <ac:picMkLst>
            <pc:docMk/>
            <pc:sldMk cId="3743525077" sldId="269"/>
            <ac:picMk id="2050" creationId="{BA19B64D-0943-45D8-B1E5-A9360D9C906F}"/>
          </ac:picMkLst>
        </pc:picChg>
        <pc:picChg chg="add mod">
          <ac:chgData name="Sanders Wang" userId="089d73b8-785c-4012-b931-81c632b6c9c7" providerId="ADAL" clId="{0338ABC2-0046-47DA-896A-65287C975BA4}" dt="2021-03-22T12:42:24.066" v="389" actId="1076"/>
          <ac:picMkLst>
            <pc:docMk/>
            <pc:sldMk cId="3743525077" sldId="269"/>
            <ac:picMk id="2052" creationId="{24CB5484-3998-486B-BEF3-048A184A4759}"/>
          </ac:picMkLst>
        </pc:picChg>
        <pc:picChg chg="add del mod">
          <ac:chgData name="Sanders Wang" userId="089d73b8-785c-4012-b931-81c632b6c9c7" providerId="ADAL" clId="{0338ABC2-0046-47DA-896A-65287C975BA4}" dt="2021-03-22T12:46:59.004" v="399" actId="478"/>
          <ac:picMkLst>
            <pc:docMk/>
            <pc:sldMk cId="3743525077" sldId="269"/>
            <ac:picMk id="2054" creationId="{02A2850D-DBEA-4489-BDAC-F7D1A8DA2E73}"/>
          </ac:picMkLst>
        </pc:picChg>
        <pc:picChg chg="add del mod">
          <ac:chgData name="Sanders Wang" userId="089d73b8-785c-4012-b931-81c632b6c9c7" providerId="ADAL" clId="{0338ABC2-0046-47DA-896A-65287C975BA4}" dt="2021-03-22T12:47:53.633" v="406" actId="478"/>
          <ac:picMkLst>
            <pc:docMk/>
            <pc:sldMk cId="3743525077" sldId="269"/>
            <ac:picMk id="2056" creationId="{36648ECF-A464-4AAB-921F-A03DFF537476}"/>
          </ac:picMkLst>
        </pc:picChg>
        <pc:picChg chg="add del mod">
          <ac:chgData name="Sanders Wang" userId="089d73b8-785c-4012-b931-81c632b6c9c7" providerId="ADAL" clId="{0338ABC2-0046-47DA-896A-65287C975BA4}" dt="2021-03-22T12:55:04.356" v="428" actId="478"/>
          <ac:picMkLst>
            <pc:docMk/>
            <pc:sldMk cId="3743525077" sldId="269"/>
            <ac:picMk id="2058" creationId="{C608DE0D-EB29-4BC9-8EF1-25F92BD0C987}"/>
          </ac:picMkLst>
        </pc:picChg>
        <pc:picChg chg="add mod">
          <ac:chgData name="Sanders Wang" userId="089d73b8-785c-4012-b931-81c632b6c9c7" providerId="ADAL" clId="{0338ABC2-0046-47DA-896A-65287C975BA4}" dt="2021-03-22T13:09:08.778" v="510" actId="1076"/>
          <ac:picMkLst>
            <pc:docMk/>
            <pc:sldMk cId="3743525077" sldId="269"/>
            <ac:picMk id="2060" creationId="{CCB28981-9744-41DB-8B9F-7EEBEA30266B}"/>
          </ac:picMkLst>
        </pc:picChg>
        <pc:picChg chg="add mod">
          <ac:chgData name="Sanders Wang" userId="089d73b8-785c-4012-b931-81c632b6c9c7" providerId="ADAL" clId="{0338ABC2-0046-47DA-896A-65287C975BA4}" dt="2021-03-22T13:05:03.641" v="494" actId="1035"/>
          <ac:picMkLst>
            <pc:docMk/>
            <pc:sldMk cId="3743525077" sldId="269"/>
            <ac:picMk id="2062" creationId="{42D2C981-5D1D-43C4-8042-3A4698B1B63E}"/>
          </ac:picMkLst>
        </pc:picChg>
        <pc:picChg chg="add mod">
          <ac:chgData name="Sanders Wang" userId="089d73b8-785c-4012-b931-81c632b6c9c7" providerId="ADAL" clId="{0338ABC2-0046-47DA-896A-65287C975BA4}" dt="2021-03-22T13:11:59.338" v="523" actId="1076"/>
          <ac:picMkLst>
            <pc:docMk/>
            <pc:sldMk cId="3743525077" sldId="269"/>
            <ac:picMk id="2064" creationId="{4651F356-D4C9-4A08-AD4B-644E2BC6CD7A}"/>
          </ac:picMkLst>
        </pc:picChg>
        <pc:cxnChg chg="add mod">
          <ac:chgData name="Sanders Wang" userId="089d73b8-785c-4012-b931-81c632b6c9c7" providerId="ADAL" clId="{0338ABC2-0046-47DA-896A-65287C975BA4}" dt="2021-03-22T13:19:28.859" v="600" actId="1035"/>
          <ac:cxnSpMkLst>
            <pc:docMk/>
            <pc:sldMk cId="3743525077" sldId="269"/>
            <ac:cxnSpMk id="7" creationId="{4E17AFDD-F9EF-4C9B-B202-4294BFB0CB2A}"/>
          </ac:cxnSpMkLst>
        </pc:cxnChg>
        <pc:cxnChg chg="add mod">
          <ac:chgData name="Sanders Wang" userId="089d73b8-785c-4012-b931-81c632b6c9c7" providerId="ADAL" clId="{0338ABC2-0046-47DA-896A-65287C975BA4}" dt="2021-03-22T13:20:50.498" v="610" actId="14100"/>
          <ac:cxnSpMkLst>
            <pc:docMk/>
            <pc:sldMk cId="3743525077" sldId="269"/>
            <ac:cxnSpMk id="21" creationId="{89460EAB-34F7-4323-848A-1BD759369896}"/>
          </ac:cxnSpMkLst>
        </pc:cxnChg>
        <pc:cxnChg chg="add mod">
          <ac:chgData name="Sanders Wang" userId="089d73b8-785c-4012-b931-81c632b6c9c7" providerId="ADAL" clId="{0338ABC2-0046-47DA-896A-65287C975BA4}" dt="2021-03-22T13:20:46.348" v="609" actId="14100"/>
          <ac:cxnSpMkLst>
            <pc:docMk/>
            <pc:sldMk cId="3743525077" sldId="269"/>
            <ac:cxnSpMk id="34" creationId="{0151C381-AAB5-4D11-8D58-CF4B093FFCE3}"/>
          </ac:cxnSpMkLst>
        </pc:cxnChg>
        <pc:cxnChg chg="add mod">
          <ac:chgData name="Sanders Wang" userId="089d73b8-785c-4012-b931-81c632b6c9c7" providerId="ADAL" clId="{0338ABC2-0046-47DA-896A-65287C975BA4}" dt="2021-03-22T13:28:56.601" v="703" actId="14100"/>
          <ac:cxnSpMkLst>
            <pc:docMk/>
            <pc:sldMk cId="3743525077" sldId="269"/>
            <ac:cxnSpMk id="47" creationId="{3CA263BD-9E1F-4343-BEFA-392A4359EB13}"/>
          </ac:cxnSpMkLst>
        </pc:cxnChg>
        <pc:cxnChg chg="add mod">
          <ac:chgData name="Sanders Wang" userId="089d73b8-785c-4012-b931-81c632b6c9c7" providerId="ADAL" clId="{0338ABC2-0046-47DA-896A-65287C975BA4}" dt="2021-03-22T13:25:13.819" v="661" actId="1076"/>
          <ac:cxnSpMkLst>
            <pc:docMk/>
            <pc:sldMk cId="3743525077" sldId="269"/>
            <ac:cxnSpMk id="48" creationId="{76EE9228-3CA5-48CA-8C1D-DD65A93084DE}"/>
          </ac:cxnSpMkLst>
        </pc:cxnChg>
        <pc:cxnChg chg="add mod">
          <ac:chgData name="Sanders Wang" userId="089d73b8-785c-4012-b931-81c632b6c9c7" providerId="ADAL" clId="{0338ABC2-0046-47DA-896A-65287C975BA4}" dt="2021-03-22T13:25:19.750" v="662" actId="1076"/>
          <ac:cxnSpMkLst>
            <pc:docMk/>
            <pc:sldMk cId="3743525077" sldId="269"/>
            <ac:cxnSpMk id="49" creationId="{DF0132C1-33FF-4EFB-A9AD-423D96103D41}"/>
          </ac:cxnSpMkLst>
        </pc:cxnChg>
        <pc:cxnChg chg="add mod">
          <ac:chgData name="Sanders Wang" userId="089d73b8-785c-4012-b931-81c632b6c9c7" providerId="ADAL" clId="{0338ABC2-0046-47DA-896A-65287C975BA4}" dt="2021-03-22T13:25:34.365" v="663" actId="1076"/>
          <ac:cxnSpMkLst>
            <pc:docMk/>
            <pc:sldMk cId="3743525077" sldId="269"/>
            <ac:cxnSpMk id="50" creationId="{895B78A3-E6A2-4156-BE58-5A97F9EDB838}"/>
          </ac:cxnSpMkLst>
        </pc:cxnChg>
        <pc:cxnChg chg="add mod">
          <ac:chgData name="Sanders Wang" userId="089d73b8-785c-4012-b931-81c632b6c9c7" providerId="ADAL" clId="{0338ABC2-0046-47DA-896A-65287C975BA4}" dt="2021-03-22T13:25:39.060" v="664" actId="1076"/>
          <ac:cxnSpMkLst>
            <pc:docMk/>
            <pc:sldMk cId="3743525077" sldId="269"/>
            <ac:cxnSpMk id="51" creationId="{9E584131-BD2A-45D6-B8C8-457F3ABA6214}"/>
          </ac:cxnSpMkLst>
        </pc:cxnChg>
        <pc:cxnChg chg="add mod">
          <ac:chgData name="Sanders Wang" userId="089d73b8-785c-4012-b931-81c632b6c9c7" providerId="ADAL" clId="{0338ABC2-0046-47DA-896A-65287C975BA4}" dt="2021-03-22T13:25:42.106" v="665" actId="1076"/>
          <ac:cxnSpMkLst>
            <pc:docMk/>
            <pc:sldMk cId="3743525077" sldId="269"/>
            <ac:cxnSpMk id="52" creationId="{18BE7C09-2354-4D9E-9E8F-4AC73931F882}"/>
          </ac:cxnSpMkLst>
        </pc:cxnChg>
        <pc:cxnChg chg="add mod">
          <ac:chgData name="Sanders Wang" userId="089d73b8-785c-4012-b931-81c632b6c9c7" providerId="ADAL" clId="{0338ABC2-0046-47DA-896A-65287C975BA4}" dt="2021-03-28T11:28:50.078" v="1624" actId="14100"/>
          <ac:cxnSpMkLst>
            <pc:docMk/>
            <pc:sldMk cId="3743525077" sldId="269"/>
            <ac:cxnSpMk id="60" creationId="{A51B54C2-9289-482A-BA59-5089DD3C1804}"/>
          </ac:cxnSpMkLst>
        </pc:cxnChg>
        <pc:cxnChg chg="add mod">
          <ac:chgData name="Sanders Wang" userId="089d73b8-785c-4012-b931-81c632b6c9c7" providerId="ADAL" clId="{0338ABC2-0046-47DA-896A-65287C975BA4}" dt="2021-03-28T11:31:43.872" v="1656" actId="14100"/>
          <ac:cxnSpMkLst>
            <pc:docMk/>
            <pc:sldMk cId="3743525077" sldId="269"/>
            <ac:cxnSpMk id="68" creationId="{218488C6-5FA9-4341-827B-085E075FE606}"/>
          </ac:cxnSpMkLst>
        </pc:cxnChg>
        <pc:cxnChg chg="add mod">
          <ac:chgData name="Sanders Wang" userId="089d73b8-785c-4012-b931-81c632b6c9c7" providerId="ADAL" clId="{0338ABC2-0046-47DA-896A-65287C975BA4}" dt="2021-03-28T11:31:34.342" v="1655" actId="14100"/>
          <ac:cxnSpMkLst>
            <pc:docMk/>
            <pc:sldMk cId="3743525077" sldId="269"/>
            <ac:cxnSpMk id="71" creationId="{9ADBA160-3477-45AB-A054-76C028385032}"/>
          </ac:cxnSpMkLst>
        </pc:cxnChg>
        <pc:cxnChg chg="add mod">
          <ac:chgData name="Sanders Wang" userId="089d73b8-785c-4012-b931-81c632b6c9c7" providerId="ADAL" clId="{0338ABC2-0046-47DA-896A-65287C975BA4}" dt="2021-03-22T13:23:31.791" v="633" actId="692"/>
          <ac:cxnSpMkLst>
            <pc:docMk/>
            <pc:sldMk cId="3743525077" sldId="269"/>
            <ac:cxnSpMk id="2048" creationId="{A391C052-A5FA-45DA-BD5D-1FF289DD6018}"/>
          </ac:cxnSpMkLst>
        </pc:cxnChg>
        <pc:cxnChg chg="add mod">
          <ac:chgData name="Sanders Wang" userId="089d73b8-785c-4012-b931-81c632b6c9c7" providerId="ADAL" clId="{0338ABC2-0046-47DA-896A-65287C975BA4}" dt="2021-03-22T13:24:39.560" v="652" actId="1076"/>
          <ac:cxnSpMkLst>
            <pc:docMk/>
            <pc:sldMk cId="3743525077" sldId="269"/>
            <ac:cxnSpMk id="2053" creationId="{CAACB593-FE3F-4020-AAAD-18B50A05D261}"/>
          </ac:cxnSpMkLst>
        </pc:cxnChg>
      </pc:sldChg>
      <pc:sldChg chg="addSp delSp modSp add mod">
        <pc:chgData name="Sanders Wang" userId="089d73b8-785c-4012-b931-81c632b6c9c7" providerId="ADAL" clId="{0338ABC2-0046-47DA-896A-65287C975BA4}" dt="2021-03-22T15:42:53.459" v="1580" actId="1076"/>
        <pc:sldMkLst>
          <pc:docMk/>
          <pc:sldMk cId="3404323777" sldId="270"/>
        </pc:sldMkLst>
        <pc:spChg chg="del">
          <ac:chgData name="Sanders Wang" userId="089d73b8-785c-4012-b931-81c632b6c9c7" providerId="ADAL" clId="{0338ABC2-0046-47DA-896A-65287C975BA4}" dt="2021-03-22T13:36:21.028" v="770" actId="478"/>
          <ac:spMkLst>
            <pc:docMk/>
            <pc:sldMk cId="3404323777" sldId="270"/>
            <ac:spMk id="3" creationId="{77C3052D-DBC7-4F68-AAD2-0EA59EAD34A3}"/>
          </ac:spMkLst>
        </pc:spChg>
        <pc:spChg chg="del">
          <ac:chgData name="Sanders Wang" userId="089d73b8-785c-4012-b931-81c632b6c9c7" providerId="ADAL" clId="{0338ABC2-0046-47DA-896A-65287C975BA4}" dt="2021-03-22T13:35:32.281" v="762" actId="478"/>
          <ac:spMkLst>
            <pc:docMk/>
            <pc:sldMk cId="3404323777" sldId="270"/>
            <ac:spMk id="4" creationId="{B69F9ED4-10E5-4DED-98FB-C32E7C51EEBC}"/>
          </ac:spMkLst>
        </pc:spChg>
        <pc:spChg chg="add mod">
          <ac:chgData name="Sanders Wang" userId="089d73b8-785c-4012-b931-81c632b6c9c7" providerId="ADAL" clId="{0338ABC2-0046-47DA-896A-65287C975BA4}" dt="2021-03-22T13:41:36.859" v="787" actId="692"/>
          <ac:spMkLst>
            <pc:docMk/>
            <pc:sldMk cId="3404323777" sldId="270"/>
            <ac:spMk id="6" creationId="{CB3617F0-D40F-4144-8F64-28AA9CD1BF5B}"/>
          </ac:spMkLst>
        </pc:spChg>
        <pc:spChg chg="del">
          <ac:chgData name="Sanders Wang" userId="089d73b8-785c-4012-b931-81c632b6c9c7" providerId="ADAL" clId="{0338ABC2-0046-47DA-896A-65287C975BA4}" dt="2021-03-22T13:36:24.416" v="771" actId="478"/>
          <ac:spMkLst>
            <pc:docMk/>
            <pc:sldMk cId="3404323777" sldId="270"/>
            <ac:spMk id="15" creationId="{04CED674-9732-40F0-9D14-AFAF307D8778}"/>
          </ac:spMkLst>
        </pc:spChg>
        <pc:spChg chg="del">
          <ac:chgData name="Sanders Wang" userId="089d73b8-785c-4012-b931-81c632b6c9c7" providerId="ADAL" clId="{0338ABC2-0046-47DA-896A-65287C975BA4}" dt="2021-03-22T13:36:12.304" v="769" actId="478"/>
          <ac:spMkLst>
            <pc:docMk/>
            <pc:sldMk cId="3404323777" sldId="270"/>
            <ac:spMk id="16" creationId="{10AFCE28-B213-4E94-A5B1-6BAA84E8A37F}"/>
          </ac:spMkLst>
        </pc:spChg>
        <pc:spChg chg="del">
          <ac:chgData name="Sanders Wang" userId="089d73b8-785c-4012-b931-81c632b6c9c7" providerId="ADAL" clId="{0338ABC2-0046-47DA-896A-65287C975BA4}" dt="2021-03-22T13:35:27.392" v="760" actId="478"/>
          <ac:spMkLst>
            <pc:docMk/>
            <pc:sldMk cId="3404323777" sldId="270"/>
            <ac:spMk id="17" creationId="{6564FDB8-2E22-4D3F-B236-F5326E8447DD}"/>
          </ac:spMkLst>
        </pc:spChg>
        <pc:spChg chg="del">
          <ac:chgData name="Sanders Wang" userId="089d73b8-785c-4012-b931-81c632b6c9c7" providerId="ADAL" clId="{0338ABC2-0046-47DA-896A-65287C975BA4}" dt="2021-03-22T13:36:21.028" v="770" actId="478"/>
          <ac:spMkLst>
            <pc:docMk/>
            <pc:sldMk cId="3404323777" sldId="270"/>
            <ac:spMk id="19" creationId="{D63BB2C7-7E95-4F28-8721-D67AD150F578}"/>
          </ac:spMkLst>
        </pc:spChg>
        <pc:spChg chg="del">
          <ac:chgData name="Sanders Wang" userId="089d73b8-785c-4012-b931-81c632b6c9c7" providerId="ADAL" clId="{0338ABC2-0046-47DA-896A-65287C975BA4}" dt="2021-03-22T13:35:18.383" v="758" actId="478"/>
          <ac:spMkLst>
            <pc:docMk/>
            <pc:sldMk cId="3404323777" sldId="270"/>
            <ac:spMk id="24" creationId="{8F5ECDDB-DC3F-4042-ADE5-A743F4C423D9}"/>
          </ac:spMkLst>
        </pc:spChg>
        <pc:spChg chg="add mod">
          <ac:chgData name="Sanders Wang" userId="089d73b8-785c-4012-b931-81c632b6c9c7" providerId="ADAL" clId="{0338ABC2-0046-47DA-896A-65287C975BA4}" dt="2021-03-22T14:14:27.178" v="1068" actId="404"/>
          <ac:spMkLst>
            <pc:docMk/>
            <pc:sldMk cId="3404323777" sldId="270"/>
            <ac:spMk id="59" creationId="{A62105C5-6C64-4669-B78D-48645C9A0774}"/>
          </ac:spMkLst>
        </pc:spChg>
        <pc:spChg chg="add mod">
          <ac:chgData name="Sanders Wang" userId="089d73b8-785c-4012-b931-81c632b6c9c7" providerId="ADAL" clId="{0338ABC2-0046-47DA-896A-65287C975BA4}" dt="2021-03-22T14:14:10.639" v="1066" actId="113"/>
          <ac:spMkLst>
            <pc:docMk/>
            <pc:sldMk cId="3404323777" sldId="270"/>
            <ac:spMk id="60" creationId="{30BBB95D-021A-4A72-A456-239468501B5F}"/>
          </ac:spMkLst>
        </pc:spChg>
        <pc:spChg chg="add mod">
          <ac:chgData name="Sanders Wang" userId="089d73b8-785c-4012-b931-81c632b6c9c7" providerId="ADAL" clId="{0338ABC2-0046-47DA-896A-65287C975BA4}" dt="2021-03-22T14:14:38.877" v="1070" actId="1076"/>
          <ac:spMkLst>
            <pc:docMk/>
            <pc:sldMk cId="3404323777" sldId="270"/>
            <ac:spMk id="64" creationId="{BF788F7C-5C77-4386-AB0D-68429121918E}"/>
          </ac:spMkLst>
        </pc:spChg>
        <pc:spChg chg="add mod">
          <ac:chgData name="Sanders Wang" userId="089d73b8-785c-4012-b931-81c632b6c9c7" providerId="ADAL" clId="{0338ABC2-0046-47DA-896A-65287C975BA4}" dt="2021-03-22T13:47:26.927" v="830" actId="571"/>
          <ac:spMkLst>
            <pc:docMk/>
            <pc:sldMk cId="3404323777" sldId="270"/>
            <ac:spMk id="65" creationId="{026A2E9D-BD70-46E3-A3A3-7492A7201035}"/>
          </ac:spMkLst>
        </pc:spChg>
        <pc:spChg chg="add mod">
          <ac:chgData name="Sanders Wang" userId="089d73b8-785c-4012-b931-81c632b6c9c7" providerId="ADAL" clId="{0338ABC2-0046-47DA-896A-65287C975BA4}" dt="2021-03-22T14:15:20.416" v="1078" actId="113"/>
          <ac:spMkLst>
            <pc:docMk/>
            <pc:sldMk cId="3404323777" sldId="270"/>
            <ac:spMk id="67" creationId="{CC047B3E-8ACA-4259-BFAC-07D5C054A141}"/>
          </ac:spMkLst>
        </pc:spChg>
        <pc:spChg chg="add mod">
          <ac:chgData name="Sanders Wang" userId="089d73b8-785c-4012-b931-81c632b6c9c7" providerId="ADAL" clId="{0338ABC2-0046-47DA-896A-65287C975BA4}" dt="2021-03-22T13:51:27.944" v="881" actId="571"/>
          <ac:spMkLst>
            <pc:docMk/>
            <pc:sldMk cId="3404323777" sldId="270"/>
            <ac:spMk id="68" creationId="{21A3AF72-AC84-4769-AA71-ECEDC89D30D2}"/>
          </ac:spMkLst>
        </pc:spChg>
        <pc:spChg chg="add mod">
          <ac:chgData name="Sanders Wang" userId="089d73b8-785c-4012-b931-81c632b6c9c7" providerId="ADAL" clId="{0338ABC2-0046-47DA-896A-65287C975BA4}" dt="2021-03-22T13:55:02.104" v="917" actId="20577"/>
          <ac:spMkLst>
            <pc:docMk/>
            <pc:sldMk cId="3404323777" sldId="270"/>
            <ac:spMk id="72" creationId="{475B6105-049B-45CD-B537-4C8FCA1A15C0}"/>
          </ac:spMkLst>
        </pc:spChg>
        <pc:spChg chg="add mod">
          <ac:chgData name="Sanders Wang" userId="089d73b8-785c-4012-b931-81c632b6c9c7" providerId="ADAL" clId="{0338ABC2-0046-47DA-896A-65287C975BA4}" dt="2021-03-22T13:55:09.368" v="929" actId="20577"/>
          <ac:spMkLst>
            <pc:docMk/>
            <pc:sldMk cId="3404323777" sldId="270"/>
            <ac:spMk id="73" creationId="{2B602F2E-923D-4EC1-85DB-836F60B839FE}"/>
          </ac:spMkLst>
        </pc:spChg>
        <pc:spChg chg="add mod">
          <ac:chgData name="Sanders Wang" userId="089d73b8-785c-4012-b931-81c632b6c9c7" providerId="ADAL" clId="{0338ABC2-0046-47DA-896A-65287C975BA4}" dt="2021-03-22T13:56:01.903" v="974" actId="20577"/>
          <ac:spMkLst>
            <pc:docMk/>
            <pc:sldMk cId="3404323777" sldId="270"/>
            <ac:spMk id="74" creationId="{8D8C8150-8EF2-4E7E-98F8-12B9FA797718}"/>
          </ac:spMkLst>
        </pc:spChg>
        <pc:spChg chg="add mod">
          <ac:chgData name="Sanders Wang" userId="089d73b8-785c-4012-b931-81c632b6c9c7" providerId="ADAL" clId="{0338ABC2-0046-47DA-896A-65287C975BA4}" dt="2021-03-22T14:05:07.497" v="995" actId="571"/>
          <ac:spMkLst>
            <pc:docMk/>
            <pc:sldMk cId="3404323777" sldId="270"/>
            <ac:spMk id="76" creationId="{288D3293-F620-40ED-8A63-FB22136E5655}"/>
          </ac:spMkLst>
        </pc:spChg>
        <pc:spChg chg="add mod">
          <ac:chgData name="Sanders Wang" userId="089d73b8-785c-4012-b931-81c632b6c9c7" providerId="ADAL" clId="{0338ABC2-0046-47DA-896A-65287C975BA4}" dt="2021-03-22T14:14:53.153" v="1074" actId="113"/>
          <ac:spMkLst>
            <pc:docMk/>
            <pc:sldMk cId="3404323777" sldId="270"/>
            <ac:spMk id="78" creationId="{935705A0-C2E0-4262-B93A-41BE50001373}"/>
          </ac:spMkLst>
        </pc:spChg>
        <pc:spChg chg="add mod">
          <ac:chgData name="Sanders Wang" userId="089d73b8-785c-4012-b931-81c632b6c9c7" providerId="ADAL" clId="{0338ABC2-0046-47DA-896A-65287C975BA4}" dt="2021-03-22T14:13:56.266" v="1063" actId="1076"/>
          <ac:spMkLst>
            <pc:docMk/>
            <pc:sldMk cId="3404323777" sldId="270"/>
            <ac:spMk id="89" creationId="{15328751-5721-4FC7-8D71-10BE3E913438}"/>
          </ac:spMkLst>
        </pc:spChg>
        <pc:spChg chg="add mod">
          <ac:chgData name="Sanders Wang" userId="089d73b8-785c-4012-b931-81c632b6c9c7" providerId="ADAL" clId="{0338ABC2-0046-47DA-896A-65287C975BA4}" dt="2021-03-22T14:15:46.214" v="1080" actId="571"/>
          <ac:spMkLst>
            <pc:docMk/>
            <pc:sldMk cId="3404323777" sldId="270"/>
            <ac:spMk id="100" creationId="{C6961BAA-F457-44F0-B3A4-13429A2B9948}"/>
          </ac:spMkLst>
        </pc:spChg>
        <pc:spChg chg="add del mod">
          <ac:chgData name="Sanders Wang" userId="089d73b8-785c-4012-b931-81c632b6c9c7" providerId="ADAL" clId="{0338ABC2-0046-47DA-896A-65287C975BA4}" dt="2021-03-22T14:06:38.415" v="1015" actId="478"/>
          <ac:spMkLst>
            <pc:docMk/>
            <pc:sldMk cId="3404323777" sldId="270"/>
            <ac:spMk id="2063" creationId="{1823EC2B-82F9-4316-8A78-64D6640927EA}"/>
          </ac:spMkLst>
        </pc:spChg>
        <pc:picChg chg="add mod ord">
          <ac:chgData name="Sanders Wang" userId="089d73b8-785c-4012-b931-81c632b6c9c7" providerId="ADAL" clId="{0338ABC2-0046-47DA-896A-65287C975BA4}" dt="2021-03-22T14:15:12.659" v="1077" actId="1076"/>
          <ac:picMkLst>
            <pc:docMk/>
            <pc:sldMk cId="3404323777" sldId="270"/>
            <ac:picMk id="30" creationId="{EB4BFFFF-1298-4FB6-BA39-F08CF950E62B}"/>
          </ac:picMkLst>
        </pc:picChg>
        <pc:picChg chg="add mod">
          <ac:chgData name="Sanders Wang" userId="089d73b8-785c-4012-b931-81c632b6c9c7" providerId="ADAL" clId="{0338ABC2-0046-47DA-896A-65287C975BA4}" dt="2021-03-22T13:36:07.556" v="768" actId="167"/>
          <ac:picMkLst>
            <pc:docMk/>
            <pc:sldMk cId="3404323777" sldId="270"/>
            <ac:picMk id="46" creationId="{472923F3-A401-4391-ACA3-DD9B89895259}"/>
          </ac:picMkLst>
        </pc:picChg>
        <pc:picChg chg="add mod">
          <ac:chgData name="Sanders Wang" userId="089d73b8-785c-4012-b931-81c632b6c9c7" providerId="ADAL" clId="{0338ABC2-0046-47DA-896A-65287C975BA4}" dt="2021-03-22T14:14:41.087" v="1071" actId="1076"/>
          <ac:picMkLst>
            <pc:docMk/>
            <pc:sldMk cId="3404323777" sldId="270"/>
            <ac:picMk id="71" creationId="{4C105FC7-51AC-4944-87DF-1E85EF251976}"/>
          </ac:picMkLst>
        </pc:picChg>
        <pc:picChg chg="add mod">
          <ac:chgData name="Sanders Wang" userId="089d73b8-785c-4012-b931-81c632b6c9c7" providerId="ADAL" clId="{0338ABC2-0046-47DA-896A-65287C975BA4}" dt="2021-03-22T14:15:25.414" v="1079" actId="1076"/>
          <ac:picMkLst>
            <pc:docMk/>
            <pc:sldMk cId="3404323777" sldId="270"/>
            <ac:picMk id="87" creationId="{B0B3F376-D142-4264-BF51-77C6405C1A9E}"/>
          </ac:picMkLst>
        </pc:picChg>
        <pc:picChg chg="del mod">
          <ac:chgData name="Sanders Wang" userId="089d73b8-785c-4012-b931-81c632b6c9c7" providerId="ADAL" clId="{0338ABC2-0046-47DA-896A-65287C975BA4}" dt="2021-03-22T13:35:57.822" v="766" actId="478"/>
          <ac:picMkLst>
            <pc:docMk/>
            <pc:sldMk cId="3404323777" sldId="270"/>
            <ac:picMk id="2052" creationId="{24CB5484-3998-486B-BEF3-048A184A4759}"/>
          </ac:picMkLst>
        </pc:picChg>
        <pc:picChg chg="add mod">
          <ac:chgData name="Sanders Wang" userId="089d73b8-785c-4012-b931-81c632b6c9c7" providerId="ADAL" clId="{0338ABC2-0046-47DA-896A-65287C975BA4}" dt="2021-03-22T15:42:53.459" v="1580" actId="1076"/>
          <ac:picMkLst>
            <pc:docMk/>
            <pc:sldMk cId="3404323777" sldId="270"/>
            <ac:picMk id="2061" creationId="{5701AB5E-3CFB-450A-A4E5-D5ECC2809D69}"/>
          </ac:picMkLst>
        </pc:picChg>
        <pc:picChg chg="del">
          <ac:chgData name="Sanders Wang" userId="089d73b8-785c-4012-b931-81c632b6c9c7" providerId="ADAL" clId="{0338ABC2-0046-47DA-896A-65287C975BA4}" dt="2021-03-22T13:36:21.028" v="770" actId="478"/>
          <ac:picMkLst>
            <pc:docMk/>
            <pc:sldMk cId="3404323777" sldId="270"/>
            <ac:picMk id="2064" creationId="{4651F356-D4C9-4A08-AD4B-644E2BC6CD7A}"/>
          </ac:picMkLst>
        </pc:picChg>
        <pc:picChg chg="add mod">
          <ac:chgData name="Sanders Wang" userId="089d73b8-785c-4012-b931-81c632b6c9c7" providerId="ADAL" clId="{0338ABC2-0046-47DA-896A-65287C975BA4}" dt="2021-03-22T13:40:24.299" v="774" actId="1076"/>
          <ac:picMkLst>
            <pc:docMk/>
            <pc:sldMk cId="3404323777" sldId="270"/>
            <ac:picMk id="3074" creationId="{DFEB7A51-DAC5-4571-84C7-AAEF4FB85FF1}"/>
          </ac:picMkLst>
        </pc:picChg>
        <pc:cxnChg chg="del mod">
          <ac:chgData name="Sanders Wang" userId="089d73b8-785c-4012-b931-81c632b6c9c7" providerId="ADAL" clId="{0338ABC2-0046-47DA-896A-65287C975BA4}" dt="2021-03-22T13:35:30.147" v="761" actId="478"/>
          <ac:cxnSpMkLst>
            <pc:docMk/>
            <pc:sldMk cId="3404323777" sldId="270"/>
            <ac:cxnSpMk id="7" creationId="{4E17AFDD-F9EF-4C9B-B202-4294BFB0CB2A}"/>
          </ac:cxnSpMkLst>
        </pc:cxnChg>
        <pc:cxnChg chg="add mod">
          <ac:chgData name="Sanders Wang" userId="089d73b8-785c-4012-b931-81c632b6c9c7" providerId="ADAL" clId="{0338ABC2-0046-47DA-896A-65287C975BA4}" dt="2021-03-22T13:42:04.923" v="791" actId="692"/>
          <ac:cxnSpMkLst>
            <pc:docMk/>
            <pc:sldMk cId="3404323777" sldId="270"/>
            <ac:cxnSpMk id="13" creationId="{600E0DEE-6204-4FE7-81EF-E18DF0A1B065}"/>
          </ac:cxnSpMkLst>
        </pc:cxnChg>
        <pc:cxnChg chg="add mod">
          <ac:chgData name="Sanders Wang" userId="089d73b8-785c-4012-b931-81c632b6c9c7" providerId="ADAL" clId="{0338ABC2-0046-47DA-896A-65287C975BA4}" dt="2021-03-22T14:14:38.877" v="1070" actId="1076"/>
          <ac:cxnSpMkLst>
            <pc:docMk/>
            <pc:sldMk cId="3404323777" sldId="270"/>
            <ac:cxnSpMk id="66" creationId="{45A02225-CBC6-4E03-A028-A0D1879526C1}"/>
          </ac:cxnSpMkLst>
        </pc:cxnChg>
        <pc:cxnChg chg="add mod">
          <ac:chgData name="Sanders Wang" userId="089d73b8-785c-4012-b931-81c632b6c9c7" providerId="ADAL" clId="{0338ABC2-0046-47DA-896A-65287C975BA4}" dt="2021-03-22T14:15:50.851" v="1081" actId="14100"/>
          <ac:cxnSpMkLst>
            <pc:docMk/>
            <pc:sldMk cId="3404323777" sldId="270"/>
            <ac:cxnSpMk id="69" creationId="{DD40EA2F-5DB2-4B5E-85DE-CA4A323A9F05}"/>
          </ac:cxnSpMkLst>
        </pc:cxnChg>
        <pc:cxnChg chg="add mod">
          <ac:chgData name="Sanders Wang" userId="089d73b8-785c-4012-b931-81c632b6c9c7" providerId="ADAL" clId="{0338ABC2-0046-47DA-896A-65287C975BA4}" dt="2021-03-22T15:42:47.874" v="1579" actId="1076"/>
          <ac:cxnSpMkLst>
            <pc:docMk/>
            <pc:sldMk cId="3404323777" sldId="270"/>
            <ac:cxnSpMk id="82" creationId="{D15CECFE-F2AF-4F28-8A62-344248B29870}"/>
          </ac:cxnSpMkLst>
        </pc:cxnChg>
        <pc:cxnChg chg="add mod">
          <ac:chgData name="Sanders Wang" userId="089d73b8-785c-4012-b931-81c632b6c9c7" providerId="ADAL" clId="{0338ABC2-0046-47DA-896A-65287C975BA4}" dt="2021-03-22T14:16:02.865" v="1084" actId="14100"/>
          <ac:cxnSpMkLst>
            <pc:docMk/>
            <pc:sldMk cId="3404323777" sldId="270"/>
            <ac:cxnSpMk id="102" creationId="{6253F621-49E4-455C-8681-4A0F22B54698}"/>
          </ac:cxnSpMkLst>
        </pc:cxnChg>
      </pc:sldChg>
      <pc:sldChg chg="addSp delSp modSp new mod delAnim modAnim">
        <pc:chgData name="Sanders Wang" userId="089d73b8-785c-4012-b931-81c632b6c9c7" providerId="ADAL" clId="{0338ABC2-0046-47DA-896A-65287C975BA4}" dt="2021-03-28T11:50:36.777" v="1661" actId="167"/>
        <pc:sldMkLst>
          <pc:docMk/>
          <pc:sldMk cId="3894110356" sldId="271"/>
        </pc:sldMkLst>
        <pc:spChg chg="add mod">
          <ac:chgData name="Sanders Wang" userId="089d73b8-785c-4012-b931-81c632b6c9c7" providerId="ADAL" clId="{0338ABC2-0046-47DA-896A-65287C975BA4}" dt="2021-03-22T13:59:30.226" v="994" actId="20577"/>
          <ac:spMkLst>
            <pc:docMk/>
            <pc:sldMk cId="3894110356" sldId="271"/>
            <ac:spMk id="2" creationId="{7A85D076-A45C-463A-818B-D35BDFBF0596}"/>
          </ac:spMkLst>
        </pc:spChg>
        <pc:spChg chg="add del mod">
          <ac:chgData name="Sanders Wang" userId="089d73b8-785c-4012-b931-81c632b6c9c7" providerId="ADAL" clId="{0338ABC2-0046-47DA-896A-65287C975BA4}" dt="2021-03-22T14:11:16.864" v="1040" actId="478"/>
          <ac:spMkLst>
            <pc:docMk/>
            <pc:sldMk cId="3894110356" sldId="271"/>
            <ac:spMk id="10" creationId="{B213CFBA-DB9C-4CEC-9C29-656F4A949E2C}"/>
          </ac:spMkLst>
        </pc:spChg>
        <pc:spChg chg="add mod">
          <ac:chgData name="Sanders Wang" userId="089d73b8-785c-4012-b931-81c632b6c9c7" providerId="ADAL" clId="{0338ABC2-0046-47DA-896A-65287C975BA4}" dt="2021-03-22T14:19:09.313" v="1123" actId="1076"/>
          <ac:spMkLst>
            <pc:docMk/>
            <pc:sldMk cId="3894110356" sldId="271"/>
            <ac:spMk id="11" creationId="{8D2A0C62-38E4-400E-8698-BA2922153147}"/>
          </ac:spMkLst>
        </pc:spChg>
        <pc:spChg chg="add mod">
          <ac:chgData name="Sanders Wang" userId="089d73b8-785c-4012-b931-81c632b6c9c7" providerId="ADAL" clId="{0338ABC2-0046-47DA-896A-65287C975BA4}" dt="2021-03-22T14:17:50.671" v="1122" actId="113"/>
          <ac:spMkLst>
            <pc:docMk/>
            <pc:sldMk cId="3894110356" sldId="271"/>
            <ac:spMk id="21" creationId="{9112BD8D-457A-42D9-B653-9B5EB35A6153}"/>
          </ac:spMkLst>
        </pc:spChg>
        <pc:spChg chg="add mod">
          <ac:chgData name="Sanders Wang" userId="089d73b8-785c-4012-b931-81c632b6c9c7" providerId="ADAL" clId="{0338ABC2-0046-47DA-896A-65287C975BA4}" dt="2021-03-22T14:27:46.005" v="1151" actId="1076"/>
          <ac:spMkLst>
            <pc:docMk/>
            <pc:sldMk cId="3894110356" sldId="271"/>
            <ac:spMk id="22" creationId="{BBF3F8D0-B32E-42E9-942E-2EBB3ADC6414}"/>
          </ac:spMkLst>
        </pc:spChg>
        <pc:spChg chg="add mod">
          <ac:chgData name="Sanders Wang" userId="089d73b8-785c-4012-b931-81c632b6c9c7" providerId="ADAL" clId="{0338ABC2-0046-47DA-896A-65287C975BA4}" dt="2021-03-22T14:27:46.005" v="1151" actId="1076"/>
          <ac:spMkLst>
            <pc:docMk/>
            <pc:sldMk cId="3894110356" sldId="271"/>
            <ac:spMk id="23" creationId="{038B2380-D06B-4212-AE81-8F4D9CD51EE0}"/>
          </ac:spMkLst>
        </pc:spChg>
        <pc:spChg chg="add mod">
          <ac:chgData name="Sanders Wang" userId="089d73b8-785c-4012-b931-81c632b6c9c7" providerId="ADAL" clId="{0338ABC2-0046-47DA-896A-65287C975BA4}" dt="2021-03-22T14:27:46.005" v="1151" actId="1076"/>
          <ac:spMkLst>
            <pc:docMk/>
            <pc:sldMk cId="3894110356" sldId="271"/>
            <ac:spMk id="24" creationId="{7DFABAF2-AAC7-4E8F-B7AB-8D225989FD33}"/>
          </ac:spMkLst>
        </pc:spChg>
        <pc:spChg chg="add mod">
          <ac:chgData name="Sanders Wang" userId="089d73b8-785c-4012-b931-81c632b6c9c7" providerId="ADAL" clId="{0338ABC2-0046-47DA-896A-65287C975BA4}" dt="2021-03-22T14:27:46.005" v="1151" actId="1076"/>
          <ac:spMkLst>
            <pc:docMk/>
            <pc:sldMk cId="3894110356" sldId="271"/>
            <ac:spMk id="25" creationId="{08A9E159-90F2-47A5-9C3C-ECE93C7EB8A8}"/>
          </ac:spMkLst>
        </pc:spChg>
        <pc:spChg chg="add mod">
          <ac:chgData name="Sanders Wang" userId="089d73b8-785c-4012-b931-81c632b6c9c7" providerId="ADAL" clId="{0338ABC2-0046-47DA-896A-65287C975BA4}" dt="2021-03-22T14:27:46.005" v="1151" actId="1076"/>
          <ac:spMkLst>
            <pc:docMk/>
            <pc:sldMk cId="3894110356" sldId="271"/>
            <ac:spMk id="26" creationId="{B7BFECB1-2EC8-4C82-A74E-86AF6C2E7C68}"/>
          </ac:spMkLst>
        </pc:spChg>
        <pc:spChg chg="add mod">
          <ac:chgData name="Sanders Wang" userId="089d73b8-785c-4012-b931-81c632b6c9c7" providerId="ADAL" clId="{0338ABC2-0046-47DA-896A-65287C975BA4}" dt="2021-03-22T14:27:46.005" v="1151" actId="1076"/>
          <ac:spMkLst>
            <pc:docMk/>
            <pc:sldMk cId="3894110356" sldId="271"/>
            <ac:spMk id="27" creationId="{7C7B3549-A88C-4BB8-9A9A-D493A94D71F1}"/>
          </ac:spMkLst>
        </pc:spChg>
        <pc:spChg chg="add mod">
          <ac:chgData name="Sanders Wang" userId="089d73b8-785c-4012-b931-81c632b6c9c7" providerId="ADAL" clId="{0338ABC2-0046-47DA-896A-65287C975BA4}" dt="2021-03-22T14:28:23.796" v="1152" actId="571"/>
          <ac:spMkLst>
            <pc:docMk/>
            <pc:sldMk cId="3894110356" sldId="271"/>
            <ac:spMk id="28" creationId="{90E9F039-DC78-4140-9D9F-C71982A4C4E6}"/>
          </ac:spMkLst>
        </pc:spChg>
        <pc:spChg chg="add mod">
          <ac:chgData name="Sanders Wang" userId="089d73b8-785c-4012-b931-81c632b6c9c7" providerId="ADAL" clId="{0338ABC2-0046-47DA-896A-65287C975BA4}" dt="2021-03-22T14:28:23.796" v="1152" actId="571"/>
          <ac:spMkLst>
            <pc:docMk/>
            <pc:sldMk cId="3894110356" sldId="271"/>
            <ac:spMk id="29" creationId="{76C3CC83-24AE-4C7A-8675-BA3E360F905B}"/>
          </ac:spMkLst>
        </pc:spChg>
        <pc:spChg chg="add mod">
          <ac:chgData name="Sanders Wang" userId="089d73b8-785c-4012-b931-81c632b6c9c7" providerId="ADAL" clId="{0338ABC2-0046-47DA-896A-65287C975BA4}" dt="2021-03-22T14:28:23.796" v="1152" actId="571"/>
          <ac:spMkLst>
            <pc:docMk/>
            <pc:sldMk cId="3894110356" sldId="271"/>
            <ac:spMk id="30" creationId="{C07C0AFF-A5FC-473A-A003-7140A78A3C77}"/>
          </ac:spMkLst>
        </pc:spChg>
        <pc:spChg chg="add del mod">
          <ac:chgData name="Sanders Wang" userId="089d73b8-785c-4012-b931-81c632b6c9c7" providerId="ADAL" clId="{0338ABC2-0046-47DA-896A-65287C975BA4}" dt="2021-03-22T14:32:58.771" v="1187" actId="478"/>
          <ac:spMkLst>
            <pc:docMk/>
            <pc:sldMk cId="3894110356" sldId="271"/>
            <ac:spMk id="31" creationId="{B3DF3F58-122A-40B9-B30F-0DF61FC8073D}"/>
          </ac:spMkLst>
        </pc:spChg>
        <pc:spChg chg="add del mod">
          <ac:chgData name="Sanders Wang" userId="089d73b8-785c-4012-b931-81c632b6c9c7" providerId="ADAL" clId="{0338ABC2-0046-47DA-896A-65287C975BA4}" dt="2021-03-22T14:33:01.052" v="1188" actId="478"/>
          <ac:spMkLst>
            <pc:docMk/>
            <pc:sldMk cId="3894110356" sldId="271"/>
            <ac:spMk id="32" creationId="{F701C4AB-B169-495C-BF1C-ED2874A304A2}"/>
          </ac:spMkLst>
        </pc:spChg>
        <pc:spChg chg="add mod">
          <ac:chgData name="Sanders Wang" userId="089d73b8-785c-4012-b931-81c632b6c9c7" providerId="ADAL" clId="{0338ABC2-0046-47DA-896A-65287C975BA4}" dt="2021-03-22T14:34:07.037" v="1219" actId="1037"/>
          <ac:spMkLst>
            <pc:docMk/>
            <pc:sldMk cId="3894110356" sldId="271"/>
            <ac:spMk id="33" creationId="{4B30A4DD-5C7E-4D1A-975A-AF2F66BAF47C}"/>
          </ac:spMkLst>
        </pc:spChg>
        <pc:spChg chg="add mod">
          <ac:chgData name="Sanders Wang" userId="089d73b8-785c-4012-b931-81c632b6c9c7" providerId="ADAL" clId="{0338ABC2-0046-47DA-896A-65287C975BA4}" dt="2021-03-22T14:34:07.037" v="1219" actId="1037"/>
          <ac:spMkLst>
            <pc:docMk/>
            <pc:sldMk cId="3894110356" sldId="271"/>
            <ac:spMk id="34" creationId="{CA9FD8AE-1AEF-4AE0-983D-D5DE02CCF4FE}"/>
          </ac:spMkLst>
        </pc:spChg>
        <pc:spChg chg="add mod">
          <ac:chgData name="Sanders Wang" userId="089d73b8-785c-4012-b931-81c632b6c9c7" providerId="ADAL" clId="{0338ABC2-0046-47DA-896A-65287C975BA4}" dt="2021-03-22T14:34:07.037" v="1219" actId="1037"/>
          <ac:spMkLst>
            <pc:docMk/>
            <pc:sldMk cId="3894110356" sldId="271"/>
            <ac:spMk id="35" creationId="{95D69F87-DB12-4D08-ABDB-3702EFE9F9FC}"/>
          </ac:spMkLst>
        </pc:spChg>
        <pc:spChg chg="add del mod">
          <ac:chgData name="Sanders Wang" userId="089d73b8-785c-4012-b931-81c632b6c9c7" providerId="ADAL" clId="{0338ABC2-0046-47DA-896A-65287C975BA4}" dt="2021-03-22T14:34:52.486" v="1222" actId="478"/>
          <ac:spMkLst>
            <pc:docMk/>
            <pc:sldMk cId="3894110356" sldId="271"/>
            <ac:spMk id="36" creationId="{AF44FC98-EB67-4590-8D24-4FB3F2BA5CB4}"/>
          </ac:spMkLst>
        </pc:spChg>
        <pc:spChg chg="add del mod">
          <ac:chgData name="Sanders Wang" userId="089d73b8-785c-4012-b931-81c632b6c9c7" providerId="ADAL" clId="{0338ABC2-0046-47DA-896A-65287C975BA4}" dt="2021-03-22T14:34:52.486" v="1222" actId="478"/>
          <ac:spMkLst>
            <pc:docMk/>
            <pc:sldMk cId="3894110356" sldId="271"/>
            <ac:spMk id="37" creationId="{A5F1A078-DC38-4138-B4E5-5968907722F7}"/>
          </ac:spMkLst>
        </pc:spChg>
        <pc:spChg chg="add del mod">
          <ac:chgData name="Sanders Wang" userId="089d73b8-785c-4012-b931-81c632b6c9c7" providerId="ADAL" clId="{0338ABC2-0046-47DA-896A-65287C975BA4}" dt="2021-03-22T14:34:52.486" v="1222" actId="478"/>
          <ac:spMkLst>
            <pc:docMk/>
            <pc:sldMk cId="3894110356" sldId="271"/>
            <ac:spMk id="38" creationId="{9878BBBA-08D8-4785-B410-A8F376CA43C7}"/>
          </ac:spMkLst>
        </pc:spChg>
        <pc:spChg chg="add mod">
          <ac:chgData name="Sanders Wang" userId="089d73b8-785c-4012-b931-81c632b6c9c7" providerId="ADAL" clId="{0338ABC2-0046-47DA-896A-65287C975BA4}" dt="2021-03-22T14:37:27.941" v="1252" actId="1076"/>
          <ac:spMkLst>
            <pc:docMk/>
            <pc:sldMk cId="3894110356" sldId="271"/>
            <ac:spMk id="39" creationId="{8B01C990-9BF3-447A-B741-C2FA41F190CC}"/>
          </ac:spMkLst>
        </pc:spChg>
        <pc:spChg chg="add mod">
          <ac:chgData name="Sanders Wang" userId="089d73b8-785c-4012-b931-81c632b6c9c7" providerId="ADAL" clId="{0338ABC2-0046-47DA-896A-65287C975BA4}" dt="2021-03-22T14:37:27.941" v="1252" actId="1076"/>
          <ac:spMkLst>
            <pc:docMk/>
            <pc:sldMk cId="3894110356" sldId="271"/>
            <ac:spMk id="40" creationId="{DAC8E50B-85EA-4D9C-B330-13E9D11B7EA3}"/>
          </ac:spMkLst>
        </pc:spChg>
        <pc:spChg chg="add mod">
          <ac:chgData name="Sanders Wang" userId="089d73b8-785c-4012-b931-81c632b6c9c7" providerId="ADAL" clId="{0338ABC2-0046-47DA-896A-65287C975BA4}" dt="2021-03-22T14:37:27.941" v="1252" actId="1076"/>
          <ac:spMkLst>
            <pc:docMk/>
            <pc:sldMk cId="3894110356" sldId="271"/>
            <ac:spMk id="41" creationId="{8B62F526-38C7-491B-A12B-224A151CC405}"/>
          </ac:spMkLst>
        </pc:spChg>
        <pc:spChg chg="add mod">
          <ac:chgData name="Sanders Wang" userId="089d73b8-785c-4012-b931-81c632b6c9c7" providerId="ADAL" clId="{0338ABC2-0046-47DA-896A-65287C975BA4}" dt="2021-03-22T14:34:47.866" v="1221" actId="571"/>
          <ac:spMkLst>
            <pc:docMk/>
            <pc:sldMk cId="3894110356" sldId="271"/>
            <ac:spMk id="42" creationId="{5D0225C5-4238-46EE-AD36-EF0BF8C39583}"/>
          </ac:spMkLst>
        </pc:spChg>
        <pc:spChg chg="add mod">
          <ac:chgData name="Sanders Wang" userId="089d73b8-785c-4012-b931-81c632b6c9c7" providerId="ADAL" clId="{0338ABC2-0046-47DA-896A-65287C975BA4}" dt="2021-03-22T14:34:47.866" v="1221" actId="571"/>
          <ac:spMkLst>
            <pc:docMk/>
            <pc:sldMk cId="3894110356" sldId="271"/>
            <ac:spMk id="43" creationId="{73027B23-D50B-46DF-B0AD-31F6A3C20502}"/>
          </ac:spMkLst>
        </pc:spChg>
        <pc:spChg chg="add mod">
          <ac:chgData name="Sanders Wang" userId="089d73b8-785c-4012-b931-81c632b6c9c7" providerId="ADAL" clId="{0338ABC2-0046-47DA-896A-65287C975BA4}" dt="2021-03-22T14:34:47.866" v="1221" actId="571"/>
          <ac:spMkLst>
            <pc:docMk/>
            <pc:sldMk cId="3894110356" sldId="271"/>
            <ac:spMk id="44" creationId="{6D5BA38A-11EB-41C8-AA4B-2EC3FF2EFD85}"/>
          </ac:spMkLst>
        </pc:spChg>
        <pc:spChg chg="add mod">
          <ac:chgData name="Sanders Wang" userId="089d73b8-785c-4012-b931-81c632b6c9c7" providerId="ADAL" clId="{0338ABC2-0046-47DA-896A-65287C975BA4}" dt="2021-03-22T14:37:27.941" v="1252" actId="1076"/>
          <ac:spMkLst>
            <pc:docMk/>
            <pc:sldMk cId="3894110356" sldId="271"/>
            <ac:spMk id="45" creationId="{827F20AF-F997-440A-B243-3C661654CEB9}"/>
          </ac:spMkLst>
        </pc:spChg>
        <pc:spChg chg="add mod">
          <ac:chgData name="Sanders Wang" userId="089d73b8-785c-4012-b931-81c632b6c9c7" providerId="ADAL" clId="{0338ABC2-0046-47DA-896A-65287C975BA4}" dt="2021-03-22T14:37:27.941" v="1252" actId="1076"/>
          <ac:spMkLst>
            <pc:docMk/>
            <pc:sldMk cId="3894110356" sldId="271"/>
            <ac:spMk id="46" creationId="{FF1C111E-7EA5-44BA-93EF-08D839ABA039}"/>
          </ac:spMkLst>
        </pc:spChg>
        <pc:spChg chg="add mod">
          <ac:chgData name="Sanders Wang" userId="089d73b8-785c-4012-b931-81c632b6c9c7" providerId="ADAL" clId="{0338ABC2-0046-47DA-896A-65287C975BA4}" dt="2021-03-22T14:37:27.941" v="1252" actId="1076"/>
          <ac:spMkLst>
            <pc:docMk/>
            <pc:sldMk cId="3894110356" sldId="271"/>
            <ac:spMk id="47" creationId="{BE284B0D-6A17-4937-9754-C2C73433814E}"/>
          </ac:spMkLst>
        </pc:spChg>
        <pc:spChg chg="add mod">
          <ac:chgData name="Sanders Wang" userId="089d73b8-785c-4012-b931-81c632b6c9c7" providerId="ADAL" clId="{0338ABC2-0046-47DA-896A-65287C975BA4}" dt="2021-03-22T14:49:53.620" v="1366" actId="1076"/>
          <ac:spMkLst>
            <pc:docMk/>
            <pc:sldMk cId="3894110356" sldId="271"/>
            <ac:spMk id="48" creationId="{D7D32411-11A3-4955-8393-9713A374799C}"/>
          </ac:spMkLst>
        </pc:spChg>
        <pc:spChg chg="add mod">
          <ac:chgData name="Sanders Wang" userId="089d73b8-785c-4012-b931-81c632b6c9c7" providerId="ADAL" clId="{0338ABC2-0046-47DA-896A-65287C975BA4}" dt="2021-03-22T14:49:53.620" v="1366" actId="1076"/>
          <ac:spMkLst>
            <pc:docMk/>
            <pc:sldMk cId="3894110356" sldId="271"/>
            <ac:spMk id="49" creationId="{C80EDC50-8C3B-46CD-814A-40B27D875C5A}"/>
          </ac:spMkLst>
        </pc:spChg>
        <pc:spChg chg="add mod">
          <ac:chgData name="Sanders Wang" userId="089d73b8-785c-4012-b931-81c632b6c9c7" providerId="ADAL" clId="{0338ABC2-0046-47DA-896A-65287C975BA4}" dt="2021-03-22T14:49:53.620" v="1366" actId="1076"/>
          <ac:spMkLst>
            <pc:docMk/>
            <pc:sldMk cId="3894110356" sldId="271"/>
            <ac:spMk id="50" creationId="{0DFEA6EF-9D40-4256-B317-C1FD4319C8ED}"/>
          </ac:spMkLst>
        </pc:spChg>
        <pc:spChg chg="add mod">
          <ac:chgData name="Sanders Wang" userId="089d73b8-785c-4012-b931-81c632b6c9c7" providerId="ADAL" clId="{0338ABC2-0046-47DA-896A-65287C975BA4}" dt="2021-03-22T14:49:53.620" v="1366" actId="1076"/>
          <ac:spMkLst>
            <pc:docMk/>
            <pc:sldMk cId="3894110356" sldId="271"/>
            <ac:spMk id="51" creationId="{4282AFD3-E771-46B3-B8C4-DE3E1BE6BCF9}"/>
          </ac:spMkLst>
        </pc:spChg>
        <pc:spChg chg="add mod">
          <ac:chgData name="Sanders Wang" userId="089d73b8-785c-4012-b931-81c632b6c9c7" providerId="ADAL" clId="{0338ABC2-0046-47DA-896A-65287C975BA4}" dt="2021-03-22T14:49:53.620" v="1366" actId="1076"/>
          <ac:spMkLst>
            <pc:docMk/>
            <pc:sldMk cId="3894110356" sldId="271"/>
            <ac:spMk id="52" creationId="{77FA6BD3-A36F-45CE-A339-F6CAB080C961}"/>
          </ac:spMkLst>
        </pc:spChg>
        <pc:spChg chg="add mod">
          <ac:chgData name="Sanders Wang" userId="089d73b8-785c-4012-b931-81c632b6c9c7" providerId="ADAL" clId="{0338ABC2-0046-47DA-896A-65287C975BA4}" dt="2021-03-22T14:49:53.620" v="1366" actId="1076"/>
          <ac:spMkLst>
            <pc:docMk/>
            <pc:sldMk cId="3894110356" sldId="271"/>
            <ac:spMk id="53" creationId="{B554AC70-5402-48F8-8403-787CAD056CA1}"/>
          </ac:spMkLst>
        </pc:spChg>
        <pc:spChg chg="add del mod">
          <ac:chgData name="Sanders Wang" userId="089d73b8-785c-4012-b931-81c632b6c9c7" providerId="ADAL" clId="{0338ABC2-0046-47DA-896A-65287C975BA4}" dt="2021-03-22T14:43:29.221" v="1341" actId="478"/>
          <ac:spMkLst>
            <pc:docMk/>
            <pc:sldMk cId="3894110356" sldId="271"/>
            <ac:spMk id="54" creationId="{724DD72A-8152-4A46-8E62-CAEEEEB317A1}"/>
          </ac:spMkLst>
        </pc:spChg>
        <pc:spChg chg="add del mod">
          <ac:chgData name="Sanders Wang" userId="089d73b8-785c-4012-b931-81c632b6c9c7" providerId="ADAL" clId="{0338ABC2-0046-47DA-896A-65287C975BA4}" dt="2021-03-22T14:43:29.221" v="1341" actId="478"/>
          <ac:spMkLst>
            <pc:docMk/>
            <pc:sldMk cId="3894110356" sldId="271"/>
            <ac:spMk id="55" creationId="{4E273CA2-94AA-4795-82AF-903C12BE7C1F}"/>
          </ac:spMkLst>
        </pc:spChg>
        <pc:spChg chg="add del mod">
          <ac:chgData name="Sanders Wang" userId="089d73b8-785c-4012-b931-81c632b6c9c7" providerId="ADAL" clId="{0338ABC2-0046-47DA-896A-65287C975BA4}" dt="2021-03-22T14:43:29.221" v="1341" actId="478"/>
          <ac:spMkLst>
            <pc:docMk/>
            <pc:sldMk cId="3894110356" sldId="271"/>
            <ac:spMk id="56" creationId="{8ACEF82B-EC30-4C70-B847-155DD8C76C7E}"/>
          </ac:spMkLst>
        </pc:spChg>
        <pc:spChg chg="add del mod">
          <ac:chgData name="Sanders Wang" userId="089d73b8-785c-4012-b931-81c632b6c9c7" providerId="ADAL" clId="{0338ABC2-0046-47DA-896A-65287C975BA4}" dt="2021-03-22T14:43:29.221" v="1341" actId="478"/>
          <ac:spMkLst>
            <pc:docMk/>
            <pc:sldMk cId="3894110356" sldId="271"/>
            <ac:spMk id="57" creationId="{4FEBD1FA-7CD9-4E80-BD04-DC4D9626963C}"/>
          </ac:spMkLst>
        </pc:spChg>
        <pc:spChg chg="add del mod">
          <ac:chgData name="Sanders Wang" userId="089d73b8-785c-4012-b931-81c632b6c9c7" providerId="ADAL" clId="{0338ABC2-0046-47DA-896A-65287C975BA4}" dt="2021-03-22T14:43:29.221" v="1341" actId="478"/>
          <ac:spMkLst>
            <pc:docMk/>
            <pc:sldMk cId="3894110356" sldId="271"/>
            <ac:spMk id="58" creationId="{04C0A666-8941-46FA-A7A0-A3B8B134663B}"/>
          </ac:spMkLst>
        </pc:spChg>
        <pc:spChg chg="add del mod">
          <ac:chgData name="Sanders Wang" userId="089d73b8-785c-4012-b931-81c632b6c9c7" providerId="ADAL" clId="{0338ABC2-0046-47DA-896A-65287C975BA4}" dt="2021-03-22T14:43:29.221" v="1341" actId="478"/>
          <ac:spMkLst>
            <pc:docMk/>
            <pc:sldMk cId="3894110356" sldId="271"/>
            <ac:spMk id="59" creationId="{59B92643-E9AB-4312-B452-936311974EE8}"/>
          </ac:spMkLst>
        </pc:spChg>
        <pc:spChg chg="add mod">
          <ac:chgData name="Sanders Wang" userId="089d73b8-785c-4012-b931-81c632b6c9c7" providerId="ADAL" clId="{0338ABC2-0046-47DA-896A-65287C975BA4}" dt="2021-03-22T14:53:12.340" v="1409" actId="688"/>
          <ac:spMkLst>
            <pc:docMk/>
            <pc:sldMk cId="3894110356" sldId="271"/>
            <ac:spMk id="60" creationId="{07E725A7-76D0-42AA-AE76-998ADF7666AE}"/>
          </ac:spMkLst>
        </pc:spChg>
        <pc:spChg chg="add mod">
          <ac:chgData name="Sanders Wang" userId="089d73b8-785c-4012-b931-81c632b6c9c7" providerId="ADAL" clId="{0338ABC2-0046-47DA-896A-65287C975BA4}" dt="2021-03-22T14:53:08.323" v="1407" actId="1076"/>
          <ac:spMkLst>
            <pc:docMk/>
            <pc:sldMk cId="3894110356" sldId="271"/>
            <ac:spMk id="61" creationId="{DF6EF276-B00E-4C96-964F-A2A823FA0ABE}"/>
          </ac:spMkLst>
        </pc:spChg>
        <pc:spChg chg="add mod">
          <ac:chgData name="Sanders Wang" userId="089d73b8-785c-4012-b931-81c632b6c9c7" providerId="ADAL" clId="{0338ABC2-0046-47DA-896A-65287C975BA4}" dt="2021-03-22T14:52:54.724" v="1404" actId="1076"/>
          <ac:spMkLst>
            <pc:docMk/>
            <pc:sldMk cId="3894110356" sldId="271"/>
            <ac:spMk id="62" creationId="{17B9CBD2-140C-4B5B-91E1-25F5541AA864}"/>
          </ac:spMkLst>
        </pc:spChg>
        <pc:spChg chg="add mod">
          <ac:chgData name="Sanders Wang" userId="089d73b8-785c-4012-b931-81c632b6c9c7" providerId="ADAL" clId="{0338ABC2-0046-47DA-896A-65287C975BA4}" dt="2021-03-22T14:50:31.837" v="1375" actId="1076"/>
          <ac:spMkLst>
            <pc:docMk/>
            <pc:sldMk cId="3894110356" sldId="271"/>
            <ac:spMk id="63" creationId="{6B901CB4-BF5D-47E4-A26C-58CE783075A0}"/>
          </ac:spMkLst>
        </pc:spChg>
        <pc:spChg chg="add mod">
          <ac:chgData name="Sanders Wang" userId="089d73b8-785c-4012-b931-81c632b6c9c7" providerId="ADAL" clId="{0338ABC2-0046-47DA-896A-65287C975BA4}" dt="2021-03-22T14:52:56.969" v="1405" actId="1076"/>
          <ac:spMkLst>
            <pc:docMk/>
            <pc:sldMk cId="3894110356" sldId="271"/>
            <ac:spMk id="64" creationId="{FAB26EAE-A6ED-419E-BC74-C941A3C86ADB}"/>
          </ac:spMkLst>
        </pc:spChg>
        <pc:spChg chg="add mod">
          <ac:chgData name="Sanders Wang" userId="089d73b8-785c-4012-b931-81c632b6c9c7" providerId="ADAL" clId="{0338ABC2-0046-47DA-896A-65287C975BA4}" dt="2021-03-22T14:53:02.550" v="1406" actId="1076"/>
          <ac:spMkLst>
            <pc:docMk/>
            <pc:sldMk cId="3894110356" sldId="271"/>
            <ac:spMk id="65" creationId="{4E2F216C-A070-4C28-9B3D-80A84E61D428}"/>
          </ac:spMkLst>
        </pc:spChg>
        <pc:spChg chg="add mod">
          <ac:chgData name="Sanders Wang" userId="089d73b8-785c-4012-b931-81c632b6c9c7" providerId="ADAL" clId="{0338ABC2-0046-47DA-896A-65287C975BA4}" dt="2021-03-22T14:50:51.926" v="1380" actId="571"/>
          <ac:spMkLst>
            <pc:docMk/>
            <pc:sldMk cId="3894110356" sldId="271"/>
            <ac:spMk id="66" creationId="{4E221569-8F22-4A79-806E-3BCC0B6D14EB}"/>
          </ac:spMkLst>
        </pc:spChg>
        <pc:spChg chg="add mod">
          <ac:chgData name="Sanders Wang" userId="089d73b8-785c-4012-b931-81c632b6c9c7" providerId="ADAL" clId="{0338ABC2-0046-47DA-896A-65287C975BA4}" dt="2021-03-22T14:51:25.237" v="1390" actId="571"/>
          <ac:spMkLst>
            <pc:docMk/>
            <pc:sldMk cId="3894110356" sldId="271"/>
            <ac:spMk id="67" creationId="{56CA2C00-CFC6-44B8-961C-BA3B06BE8D30}"/>
          </ac:spMkLst>
        </pc:spChg>
        <pc:spChg chg="add mod">
          <ac:chgData name="Sanders Wang" userId="089d73b8-785c-4012-b931-81c632b6c9c7" providerId="ADAL" clId="{0338ABC2-0046-47DA-896A-65287C975BA4}" dt="2021-03-22T14:52:01.883" v="1397" actId="1076"/>
          <ac:spMkLst>
            <pc:docMk/>
            <pc:sldMk cId="3894110356" sldId="271"/>
            <ac:spMk id="68" creationId="{C438C810-4F02-48AF-9654-0A26C74669A1}"/>
          </ac:spMkLst>
        </pc:spChg>
        <pc:spChg chg="add mod">
          <ac:chgData name="Sanders Wang" userId="089d73b8-785c-4012-b931-81c632b6c9c7" providerId="ADAL" clId="{0338ABC2-0046-47DA-896A-65287C975BA4}" dt="2021-03-22T14:53:30.397" v="1413" actId="1035"/>
          <ac:spMkLst>
            <pc:docMk/>
            <pc:sldMk cId="3894110356" sldId="271"/>
            <ac:spMk id="69" creationId="{64F9B7CC-606D-4824-8A12-CADC9572AD81}"/>
          </ac:spMkLst>
        </pc:spChg>
        <pc:spChg chg="add mod">
          <ac:chgData name="Sanders Wang" userId="089d73b8-785c-4012-b931-81c632b6c9c7" providerId="ADAL" clId="{0338ABC2-0046-47DA-896A-65287C975BA4}" dt="2021-03-22T14:53:39.631" v="1414" actId="571"/>
          <ac:spMkLst>
            <pc:docMk/>
            <pc:sldMk cId="3894110356" sldId="271"/>
            <ac:spMk id="70" creationId="{F0B4A271-82A4-4FA9-91D9-274CFD7A72D6}"/>
          </ac:spMkLst>
        </pc:spChg>
        <pc:spChg chg="add mod">
          <ac:chgData name="Sanders Wang" userId="089d73b8-785c-4012-b931-81c632b6c9c7" providerId="ADAL" clId="{0338ABC2-0046-47DA-896A-65287C975BA4}" dt="2021-03-22T14:53:39.631" v="1414" actId="571"/>
          <ac:spMkLst>
            <pc:docMk/>
            <pc:sldMk cId="3894110356" sldId="271"/>
            <ac:spMk id="71" creationId="{54F8022F-3F34-43C1-AB17-72C89E380E15}"/>
          </ac:spMkLst>
        </pc:spChg>
        <pc:spChg chg="add mod">
          <ac:chgData name="Sanders Wang" userId="089d73b8-785c-4012-b931-81c632b6c9c7" providerId="ADAL" clId="{0338ABC2-0046-47DA-896A-65287C975BA4}" dt="2021-03-22T15:11:46.421" v="1425" actId="14100"/>
          <ac:spMkLst>
            <pc:docMk/>
            <pc:sldMk cId="3894110356" sldId="271"/>
            <ac:spMk id="72" creationId="{626FE510-B544-49B9-A6F9-41DBBE21A7D8}"/>
          </ac:spMkLst>
        </pc:spChg>
        <pc:spChg chg="add mod">
          <ac:chgData name="Sanders Wang" userId="089d73b8-785c-4012-b931-81c632b6c9c7" providerId="ADAL" clId="{0338ABC2-0046-47DA-896A-65287C975BA4}" dt="2021-03-22T15:11:49.786" v="1426" actId="1076"/>
          <ac:spMkLst>
            <pc:docMk/>
            <pc:sldMk cId="3894110356" sldId="271"/>
            <ac:spMk id="73" creationId="{9B672A65-2EF2-4EF7-8BD7-9F575354F09E}"/>
          </ac:spMkLst>
        </pc:spChg>
        <pc:spChg chg="add mod">
          <ac:chgData name="Sanders Wang" userId="089d73b8-785c-4012-b931-81c632b6c9c7" providerId="ADAL" clId="{0338ABC2-0046-47DA-896A-65287C975BA4}" dt="2021-03-22T15:12:14.610" v="1431" actId="1076"/>
          <ac:spMkLst>
            <pc:docMk/>
            <pc:sldMk cId="3894110356" sldId="271"/>
            <ac:spMk id="74" creationId="{061248C3-4522-41B6-B9E9-3F5994FA79AB}"/>
          </ac:spMkLst>
        </pc:spChg>
        <pc:spChg chg="add mod">
          <ac:chgData name="Sanders Wang" userId="089d73b8-785c-4012-b931-81c632b6c9c7" providerId="ADAL" clId="{0338ABC2-0046-47DA-896A-65287C975BA4}" dt="2021-03-22T15:12:19.173" v="1432" actId="1076"/>
          <ac:spMkLst>
            <pc:docMk/>
            <pc:sldMk cId="3894110356" sldId="271"/>
            <ac:spMk id="75" creationId="{94BAF03B-3EEC-4E6E-8042-9CCD4EAA1603}"/>
          </ac:spMkLst>
        </pc:spChg>
        <pc:spChg chg="add mod">
          <ac:chgData name="Sanders Wang" userId="089d73b8-785c-4012-b931-81c632b6c9c7" providerId="ADAL" clId="{0338ABC2-0046-47DA-896A-65287C975BA4}" dt="2021-03-22T15:13:02.523" v="1437" actId="1076"/>
          <ac:spMkLst>
            <pc:docMk/>
            <pc:sldMk cId="3894110356" sldId="271"/>
            <ac:spMk id="76" creationId="{997C1A3D-B88E-4FCC-A2AA-2229B56FAA44}"/>
          </ac:spMkLst>
        </pc:spChg>
        <pc:spChg chg="add mod">
          <ac:chgData name="Sanders Wang" userId="089d73b8-785c-4012-b931-81c632b6c9c7" providerId="ADAL" clId="{0338ABC2-0046-47DA-896A-65287C975BA4}" dt="2021-03-22T15:13:38.074" v="1441" actId="1076"/>
          <ac:spMkLst>
            <pc:docMk/>
            <pc:sldMk cId="3894110356" sldId="271"/>
            <ac:spMk id="77" creationId="{FAE76462-50B2-4606-BF5E-1EC906723A5C}"/>
          </ac:spMkLst>
        </pc:spChg>
        <pc:spChg chg="add mod">
          <ac:chgData name="Sanders Wang" userId="089d73b8-785c-4012-b931-81c632b6c9c7" providerId="ADAL" clId="{0338ABC2-0046-47DA-896A-65287C975BA4}" dt="2021-03-22T15:13:59.813" v="1444"/>
          <ac:spMkLst>
            <pc:docMk/>
            <pc:sldMk cId="3894110356" sldId="271"/>
            <ac:spMk id="78" creationId="{05C5B533-05AB-4CE5-90FD-8C0D97AA6136}"/>
          </ac:spMkLst>
        </pc:spChg>
        <pc:spChg chg="add mod">
          <ac:chgData name="Sanders Wang" userId="089d73b8-785c-4012-b931-81c632b6c9c7" providerId="ADAL" clId="{0338ABC2-0046-47DA-896A-65287C975BA4}" dt="2021-03-22T15:14:55.856" v="1452" actId="1076"/>
          <ac:spMkLst>
            <pc:docMk/>
            <pc:sldMk cId="3894110356" sldId="271"/>
            <ac:spMk id="79" creationId="{6EDB843E-81FF-40A6-ADEE-810C02E03360}"/>
          </ac:spMkLst>
        </pc:spChg>
        <pc:spChg chg="add mod">
          <ac:chgData name="Sanders Wang" userId="089d73b8-785c-4012-b931-81c632b6c9c7" providerId="ADAL" clId="{0338ABC2-0046-47DA-896A-65287C975BA4}" dt="2021-03-22T15:18:03.425" v="1477" actId="1076"/>
          <ac:spMkLst>
            <pc:docMk/>
            <pc:sldMk cId="3894110356" sldId="271"/>
            <ac:spMk id="80" creationId="{C00FDC06-5403-4326-8FEB-792F7B6F9C90}"/>
          </ac:spMkLst>
        </pc:spChg>
        <pc:picChg chg="add mod">
          <ac:chgData name="Sanders Wang" userId="089d73b8-785c-4012-b931-81c632b6c9c7" providerId="ADAL" clId="{0338ABC2-0046-47DA-896A-65287C975BA4}" dt="2021-03-22T14:10:07.259" v="1029" actId="1076"/>
          <ac:picMkLst>
            <pc:docMk/>
            <pc:sldMk cId="3894110356" sldId="271"/>
            <ac:picMk id="4" creationId="{5F28B91C-9C5C-4858-8D4E-62160B53B59E}"/>
          </ac:picMkLst>
        </pc:picChg>
        <pc:picChg chg="add mod">
          <ac:chgData name="Sanders Wang" userId="089d73b8-785c-4012-b931-81c632b6c9c7" providerId="ADAL" clId="{0338ABC2-0046-47DA-896A-65287C975BA4}" dt="2021-03-22T14:10:16.205" v="1032" actId="1076"/>
          <ac:picMkLst>
            <pc:docMk/>
            <pc:sldMk cId="3894110356" sldId="271"/>
            <ac:picMk id="5" creationId="{42AF5141-C27E-41E4-AB00-3A921FE1DF89}"/>
          </ac:picMkLst>
        </pc:picChg>
        <pc:picChg chg="add mod">
          <ac:chgData name="Sanders Wang" userId="089d73b8-785c-4012-b931-81c632b6c9c7" providerId="ADAL" clId="{0338ABC2-0046-47DA-896A-65287C975BA4}" dt="2021-03-22T14:10:22.812" v="1034" actId="1076"/>
          <ac:picMkLst>
            <pc:docMk/>
            <pc:sldMk cId="3894110356" sldId="271"/>
            <ac:picMk id="6" creationId="{456ADCE5-8BAE-49AC-B25E-BCB5CAC87F8E}"/>
          </ac:picMkLst>
        </pc:picChg>
        <pc:picChg chg="add mod">
          <ac:chgData name="Sanders Wang" userId="089d73b8-785c-4012-b931-81c632b6c9c7" providerId="ADAL" clId="{0338ABC2-0046-47DA-896A-65287C975BA4}" dt="2021-03-22T14:10:28.873" v="1036" actId="1076"/>
          <ac:picMkLst>
            <pc:docMk/>
            <pc:sldMk cId="3894110356" sldId="271"/>
            <ac:picMk id="7" creationId="{3A4E0F5A-02AE-42A3-9705-A44C3B692F75}"/>
          </ac:picMkLst>
        </pc:picChg>
        <pc:picChg chg="add mod">
          <ac:chgData name="Sanders Wang" userId="089d73b8-785c-4012-b931-81c632b6c9c7" providerId="ADAL" clId="{0338ABC2-0046-47DA-896A-65287C975BA4}" dt="2021-03-22T14:11:24.051" v="1042" actId="1076"/>
          <ac:picMkLst>
            <pc:docMk/>
            <pc:sldMk cId="3894110356" sldId="271"/>
            <ac:picMk id="9" creationId="{545A7939-3535-48A2-A220-84220AFF4738}"/>
          </ac:picMkLst>
        </pc:picChg>
        <pc:picChg chg="add mod ord">
          <ac:chgData name="Sanders Wang" userId="089d73b8-785c-4012-b931-81c632b6c9c7" providerId="ADAL" clId="{0338ABC2-0046-47DA-896A-65287C975BA4}" dt="2021-03-28T11:50:36.777" v="1661" actId="167"/>
          <ac:picMkLst>
            <pc:docMk/>
            <pc:sldMk cId="3894110356" sldId="271"/>
            <ac:picMk id="67" creationId="{3E5D5CA1-0DCE-4B5F-969E-3B2C6BE52D57}"/>
          </ac:picMkLst>
        </pc:picChg>
        <pc:picChg chg="add mod">
          <ac:chgData name="Sanders Wang" userId="089d73b8-785c-4012-b931-81c632b6c9c7" providerId="ADAL" clId="{0338ABC2-0046-47DA-896A-65287C975BA4}" dt="2021-03-22T15:16:18.584" v="1459" actId="1076"/>
          <ac:picMkLst>
            <pc:docMk/>
            <pc:sldMk cId="3894110356" sldId="271"/>
            <ac:picMk id="81" creationId="{AB6D8B08-13B0-4324-B433-CC49F9E70963}"/>
          </ac:picMkLst>
        </pc:picChg>
        <pc:picChg chg="add mod">
          <ac:chgData name="Sanders Wang" userId="089d73b8-785c-4012-b931-81c632b6c9c7" providerId="ADAL" clId="{0338ABC2-0046-47DA-896A-65287C975BA4}" dt="2021-03-22T15:16:35.119" v="1461" actId="1076"/>
          <ac:picMkLst>
            <pc:docMk/>
            <pc:sldMk cId="3894110356" sldId="271"/>
            <ac:picMk id="82" creationId="{C99A39F8-C496-4CBD-AB64-546291607F22}"/>
          </ac:picMkLst>
        </pc:picChg>
        <pc:picChg chg="add mod">
          <ac:chgData name="Sanders Wang" userId="089d73b8-785c-4012-b931-81c632b6c9c7" providerId="ADAL" clId="{0338ABC2-0046-47DA-896A-65287C975BA4}" dt="2021-03-22T15:17:06.876" v="1465" actId="1076"/>
          <ac:picMkLst>
            <pc:docMk/>
            <pc:sldMk cId="3894110356" sldId="271"/>
            <ac:picMk id="83" creationId="{BA17AE19-9022-4E4D-BACB-F06704DF74DC}"/>
          </ac:picMkLst>
        </pc:picChg>
        <pc:cxnChg chg="add mod">
          <ac:chgData name="Sanders Wang" userId="089d73b8-785c-4012-b931-81c632b6c9c7" providerId="ADAL" clId="{0338ABC2-0046-47DA-896A-65287C975BA4}" dt="2021-03-22T14:17:20.203" v="1098" actId="14100"/>
          <ac:cxnSpMkLst>
            <pc:docMk/>
            <pc:sldMk cId="3894110356" sldId="271"/>
            <ac:cxnSpMk id="12" creationId="{3691F484-6E27-4C25-8FBF-D6630165EE30}"/>
          </ac:cxnSpMkLst>
        </pc:cxnChg>
        <pc:cxnChg chg="add mod">
          <ac:chgData name="Sanders Wang" userId="089d73b8-785c-4012-b931-81c632b6c9c7" providerId="ADAL" clId="{0338ABC2-0046-47DA-896A-65287C975BA4}" dt="2021-03-22T14:17:28.153" v="1101" actId="14100"/>
          <ac:cxnSpMkLst>
            <pc:docMk/>
            <pc:sldMk cId="3894110356" sldId="271"/>
            <ac:cxnSpMk id="15" creationId="{3CC77541-3A2B-4673-B64A-26E0FF2F81DA}"/>
          </ac:cxnSpMkLst>
        </pc:cxnChg>
        <pc:cxnChg chg="add mod">
          <ac:chgData name="Sanders Wang" userId="089d73b8-785c-4012-b931-81c632b6c9c7" providerId="ADAL" clId="{0338ABC2-0046-47DA-896A-65287C975BA4}" dt="2021-03-22T14:17:35.551" v="1104" actId="14100"/>
          <ac:cxnSpMkLst>
            <pc:docMk/>
            <pc:sldMk cId="3894110356" sldId="271"/>
            <ac:cxnSpMk id="18" creationId="{14F32573-0F49-480B-A96F-ECF7F0000532}"/>
          </ac:cxnSpMkLst>
        </pc:cxnChg>
      </pc:sldChg>
      <pc:sldChg chg="addSp delSp modSp new ord">
        <pc:chgData name="Sanders Wang" userId="089d73b8-785c-4012-b931-81c632b6c9c7" providerId="ADAL" clId="{0338ABC2-0046-47DA-896A-65287C975BA4}" dt="2021-03-24T14:24:15.384" v="1606" actId="1076"/>
        <pc:sldMkLst>
          <pc:docMk/>
          <pc:sldMk cId="754238778" sldId="272"/>
        </pc:sldMkLst>
        <pc:spChg chg="add mod">
          <ac:chgData name="Sanders Wang" userId="089d73b8-785c-4012-b931-81c632b6c9c7" providerId="ADAL" clId="{0338ABC2-0046-47DA-896A-65287C975BA4}" dt="2021-03-24T14:21:27.061" v="1602"/>
          <ac:spMkLst>
            <pc:docMk/>
            <pc:sldMk cId="754238778" sldId="272"/>
            <ac:spMk id="4" creationId="{0FEA5878-1F52-410B-B47A-82CC4F25A713}"/>
          </ac:spMkLst>
        </pc:spChg>
        <pc:picChg chg="add del">
          <ac:chgData name="Sanders Wang" userId="089d73b8-785c-4012-b931-81c632b6c9c7" providerId="ADAL" clId="{0338ABC2-0046-47DA-896A-65287C975BA4}" dt="2021-03-24T14:19:59.018" v="1598"/>
          <ac:picMkLst>
            <pc:docMk/>
            <pc:sldMk cId="754238778" sldId="272"/>
            <ac:picMk id="1026" creationId="{759084C9-FD61-4192-97B6-B3D456265763}"/>
          </ac:picMkLst>
        </pc:picChg>
        <pc:picChg chg="add mod">
          <ac:chgData name="Sanders Wang" userId="089d73b8-785c-4012-b931-81c632b6c9c7" providerId="ADAL" clId="{0338ABC2-0046-47DA-896A-65287C975BA4}" dt="2021-03-24T14:24:10.956" v="1605" actId="1076"/>
          <ac:picMkLst>
            <pc:docMk/>
            <pc:sldMk cId="754238778" sldId="272"/>
            <ac:picMk id="1028" creationId="{C490B254-987F-441D-ABC7-919FBDFA0EFD}"/>
          </ac:picMkLst>
        </pc:picChg>
        <pc:picChg chg="add mod">
          <ac:chgData name="Sanders Wang" userId="089d73b8-785c-4012-b931-81c632b6c9c7" providerId="ADAL" clId="{0338ABC2-0046-47DA-896A-65287C975BA4}" dt="2021-03-24T14:24:15.384" v="1606" actId="1076"/>
          <ac:picMkLst>
            <pc:docMk/>
            <pc:sldMk cId="754238778" sldId="272"/>
            <ac:picMk id="1030" creationId="{B2028A36-FC7F-46CE-83BF-489EFBC56C8A}"/>
          </ac:picMkLst>
        </pc:picChg>
      </pc:sldChg>
    </pc:docChg>
  </pc:docChgLst>
  <pc:docChgLst>
    <pc:chgData name="Sanders Wang" userId="089d73b8-785c-4012-b931-81c632b6c9c7" providerId="ADAL" clId="{5354F822-A9E9-4067-BCDA-0FDA68F60510}"/>
    <pc:docChg chg="undo redo custSel addSld delSld modSld sldOrd">
      <pc:chgData name="Sanders Wang" userId="089d73b8-785c-4012-b931-81c632b6c9c7" providerId="ADAL" clId="{5354F822-A9E9-4067-BCDA-0FDA68F60510}" dt="2021-03-16T19:47:39.511" v="10180" actId="14100"/>
      <pc:docMkLst>
        <pc:docMk/>
      </pc:docMkLst>
      <pc:sldChg chg="addSp delSp modSp mod">
        <pc:chgData name="Sanders Wang" userId="089d73b8-785c-4012-b931-81c632b6c9c7" providerId="ADAL" clId="{5354F822-A9E9-4067-BCDA-0FDA68F60510}" dt="2021-03-16T19:47:39.511" v="10180" actId="14100"/>
        <pc:sldMkLst>
          <pc:docMk/>
          <pc:sldMk cId="3594584873" sldId="256"/>
        </pc:sldMkLst>
        <pc:spChg chg="add mod">
          <ac:chgData name="Sanders Wang" userId="089d73b8-785c-4012-b931-81c632b6c9c7" providerId="ADAL" clId="{5354F822-A9E9-4067-BCDA-0FDA68F60510}" dt="2021-03-07T14:55:53.046" v="1887" actId="1076"/>
          <ac:spMkLst>
            <pc:docMk/>
            <pc:sldMk cId="3594584873" sldId="256"/>
            <ac:spMk id="3" creationId="{CBCD3152-2663-4C9E-93D1-02AB133AE53D}"/>
          </ac:spMkLst>
        </pc:spChg>
        <pc:spChg chg="add mod">
          <ac:chgData name="Sanders Wang" userId="089d73b8-785c-4012-b931-81c632b6c9c7" providerId="ADAL" clId="{5354F822-A9E9-4067-BCDA-0FDA68F60510}" dt="2021-03-07T10:43:19.203" v="1573" actId="14100"/>
          <ac:spMkLst>
            <pc:docMk/>
            <pc:sldMk cId="3594584873" sldId="256"/>
            <ac:spMk id="4" creationId="{0F925B07-04F2-43C6-BADA-36B09D6D3EDC}"/>
          </ac:spMkLst>
        </pc:spChg>
        <pc:spChg chg="add mod">
          <ac:chgData name="Sanders Wang" userId="089d73b8-785c-4012-b931-81c632b6c9c7" providerId="ADAL" clId="{5354F822-A9E9-4067-BCDA-0FDA68F60510}" dt="2021-03-07T09:58:39.547" v="985" actId="14100"/>
          <ac:spMkLst>
            <pc:docMk/>
            <pc:sldMk cId="3594584873" sldId="256"/>
            <ac:spMk id="5" creationId="{FBB8C38A-68BF-4B9C-8542-BAE76E43DC8D}"/>
          </ac:spMkLst>
        </pc:spChg>
        <pc:spChg chg="add mod">
          <ac:chgData name="Sanders Wang" userId="089d73b8-785c-4012-b931-81c632b6c9c7" providerId="ADAL" clId="{5354F822-A9E9-4067-BCDA-0FDA68F60510}" dt="2021-03-07T10:51:42.455" v="1709" actId="1076"/>
          <ac:spMkLst>
            <pc:docMk/>
            <pc:sldMk cId="3594584873" sldId="256"/>
            <ac:spMk id="6" creationId="{5255580C-D390-4594-81BB-35124C4000AA}"/>
          </ac:spMkLst>
        </pc:spChg>
        <pc:spChg chg="add mod">
          <ac:chgData name="Sanders Wang" userId="089d73b8-785c-4012-b931-81c632b6c9c7" providerId="ADAL" clId="{5354F822-A9E9-4067-BCDA-0FDA68F60510}" dt="2021-03-07T09:56:27.760" v="960" actId="1076"/>
          <ac:spMkLst>
            <pc:docMk/>
            <pc:sldMk cId="3594584873" sldId="256"/>
            <ac:spMk id="7" creationId="{54630845-F979-40F9-8B0E-1B615A2F2B3A}"/>
          </ac:spMkLst>
        </pc:spChg>
        <pc:spChg chg="add mod">
          <ac:chgData name="Sanders Wang" userId="089d73b8-785c-4012-b931-81c632b6c9c7" providerId="ADAL" clId="{5354F822-A9E9-4067-BCDA-0FDA68F60510}" dt="2021-03-07T10:43:24.535" v="1574" actId="14100"/>
          <ac:spMkLst>
            <pc:docMk/>
            <pc:sldMk cId="3594584873" sldId="256"/>
            <ac:spMk id="8" creationId="{1E79276E-CF47-48B2-9802-22FFD2A57CE2}"/>
          </ac:spMkLst>
        </pc:spChg>
        <pc:spChg chg="add mod">
          <ac:chgData name="Sanders Wang" userId="089d73b8-785c-4012-b931-81c632b6c9c7" providerId="ADAL" clId="{5354F822-A9E9-4067-BCDA-0FDA68F60510}" dt="2021-03-07T08:46:56.345" v="385" actId="1038"/>
          <ac:spMkLst>
            <pc:docMk/>
            <pc:sldMk cId="3594584873" sldId="256"/>
            <ac:spMk id="9" creationId="{95BE15F2-D1BC-4035-A876-FD1B9626CCB6}"/>
          </ac:spMkLst>
        </pc:spChg>
        <pc:spChg chg="add mod">
          <ac:chgData name="Sanders Wang" userId="089d73b8-785c-4012-b931-81c632b6c9c7" providerId="ADAL" clId="{5354F822-A9E9-4067-BCDA-0FDA68F60510}" dt="2021-03-07T09:01:06.093" v="625" actId="1076"/>
          <ac:spMkLst>
            <pc:docMk/>
            <pc:sldMk cId="3594584873" sldId="256"/>
            <ac:spMk id="10" creationId="{BBD51309-0728-405D-899E-36D37D9503BE}"/>
          </ac:spMkLst>
        </pc:spChg>
        <pc:spChg chg="add mod">
          <ac:chgData name="Sanders Wang" userId="089d73b8-785c-4012-b931-81c632b6c9c7" providerId="ADAL" clId="{5354F822-A9E9-4067-BCDA-0FDA68F60510}" dt="2021-03-07T08:46:56.345" v="385" actId="1038"/>
          <ac:spMkLst>
            <pc:docMk/>
            <pc:sldMk cId="3594584873" sldId="256"/>
            <ac:spMk id="11" creationId="{FE3CEA4C-9F6E-4AD9-B65D-E85725A2F0BB}"/>
          </ac:spMkLst>
        </pc:spChg>
        <pc:spChg chg="add mod">
          <ac:chgData name="Sanders Wang" userId="089d73b8-785c-4012-b931-81c632b6c9c7" providerId="ADAL" clId="{5354F822-A9E9-4067-BCDA-0FDA68F60510}" dt="2021-03-07T08:58:13.502" v="532" actId="1076"/>
          <ac:spMkLst>
            <pc:docMk/>
            <pc:sldMk cId="3594584873" sldId="256"/>
            <ac:spMk id="12" creationId="{AC12F31F-FDA6-4CDB-929C-98AD26CFB0E3}"/>
          </ac:spMkLst>
        </pc:spChg>
        <pc:spChg chg="add mod">
          <ac:chgData name="Sanders Wang" userId="089d73b8-785c-4012-b931-81c632b6c9c7" providerId="ADAL" clId="{5354F822-A9E9-4067-BCDA-0FDA68F60510}" dt="2021-03-07T09:40:17.851" v="854" actId="14100"/>
          <ac:spMkLst>
            <pc:docMk/>
            <pc:sldMk cId="3594584873" sldId="256"/>
            <ac:spMk id="13" creationId="{89C871BC-59A0-4306-B486-7B873A90ACC7}"/>
          </ac:spMkLst>
        </pc:spChg>
        <pc:spChg chg="add del mod">
          <ac:chgData name="Sanders Wang" userId="089d73b8-785c-4012-b931-81c632b6c9c7" providerId="ADAL" clId="{5354F822-A9E9-4067-BCDA-0FDA68F60510}" dt="2021-03-07T09:05:23.348" v="678" actId="478"/>
          <ac:spMkLst>
            <pc:docMk/>
            <pc:sldMk cId="3594584873" sldId="256"/>
            <ac:spMk id="14" creationId="{857360DF-4D9B-4093-A322-5E7284F73DAA}"/>
          </ac:spMkLst>
        </pc:spChg>
        <pc:spChg chg="add mod">
          <ac:chgData name="Sanders Wang" userId="089d73b8-785c-4012-b931-81c632b6c9c7" providerId="ADAL" clId="{5354F822-A9E9-4067-BCDA-0FDA68F60510}" dt="2021-03-07T17:33:34.990" v="3747" actId="14100"/>
          <ac:spMkLst>
            <pc:docMk/>
            <pc:sldMk cId="3594584873" sldId="256"/>
            <ac:spMk id="14" creationId="{D74E88A1-3520-4C81-A3B1-F3C06A1A25E6}"/>
          </ac:spMkLst>
        </pc:spChg>
        <pc:spChg chg="add del mod">
          <ac:chgData name="Sanders Wang" userId="089d73b8-785c-4012-b931-81c632b6c9c7" providerId="ADAL" clId="{5354F822-A9E9-4067-BCDA-0FDA68F60510}" dt="2021-03-07T14:56:51.873" v="1889" actId="478"/>
          <ac:spMkLst>
            <pc:docMk/>
            <pc:sldMk cId="3594584873" sldId="256"/>
            <ac:spMk id="18" creationId="{8219C4D8-B1C2-4F23-9130-23F67C42E60F}"/>
          </ac:spMkLst>
        </pc:spChg>
        <pc:spChg chg="add mod">
          <ac:chgData name="Sanders Wang" userId="089d73b8-785c-4012-b931-81c632b6c9c7" providerId="ADAL" clId="{5354F822-A9E9-4067-BCDA-0FDA68F60510}" dt="2021-03-07T09:08:29.683" v="711" actId="207"/>
          <ac:spMkLst>
            <pc:docMk/>
            <pc:sldMk cId="3594584873" sldId="256"/>
            <ac:spMk id="24" creationId="{145478EE-F91B-49C0-AF1A-B82AF4BA2EEA}"/>
          </ac:spMkLst>
        </pc:spChg>
        <pc:spChg chg="add mod">
          <ac:chgData name="Sanders Wang" userId="089d73b8-785c-4012-b931-81c632b6c9c7" providerId="ADAL" clId="{5354F822-A9E9-4067-BCDA-0FDA68F60510}" dt="2021-03-07T09:05:39.803" v="681" actId="6549"/>
          <ac:spMkLst>
            <pc:docMk/>
            <pc:sldMk cId="3594584873" sldId="256"/>
            <ac:spMk id="25" creationId="{AA7B8D31-360A-4BC9-89AC-66D3591D18A5}"/>
          </ac:spMkLst>
        </pc:spChg>
        <pc:spChg chg="add mod">
          <ac:chgData name="Sanders Wang" userId="089d73b8-785c-4012-b931-81c632b6c9c7" providerId="ADAL" clId="{5354F822-A9E9-4067-BCDA-0FDA68F60510}" dt="2021-03-07T09:14:54.884" v="805" actId="1076"/>
          <ac:spMkLst>
            <pc:docMk/>
            <pc:sldMk cId="3594584873" sldId="256"/>
            <ac:spMk id="28" creationId="{9E6DD89D-A10C-40C4-9170-C8F7D793A787}"/>
          </ac:spMkLst>
        </pc:spChg>
        <pc:spChg chg="add mod">
          <ac:chgData name="Sanders Wang" userId="089d73b8-785c-4012-b931-81c632b6c9c7" providerId="ADAL" clId="{5354F822-A9E9-4067-BCDA-0FDA68F60510}" dt="2021-03-07T09:57:33.608" v="983" actId="20577"/>
          <ac:spMkLst>
            <pc:docMk/>
            <pc:sldMk cId="3594584873" sldId="256"/>
            <ac:spMk id="29" creationId="{69EB4E38-3C4B-4D75-B314-23CDB998CFFF}"/>
          </ac:spMkLst>
        </pc:spChg>
        <pc:spChg chg="add mod">
          <ac:chgData name="Sanders Wang" userId="089d73b8-785c-4012-b931-81c632b6c9c7" providerId="ADAL" clId="{5354F822-A9E9-4067-BCDA-0FDA68F60510}" dt="2021-03-07T09:42:13.896" v="866" actId="1076"/>
          <ac:spMkLst>
            <pc:docMk/>
            <pc:sldMk cId="3594584873" sldId="256"/>
            <ac:spMk id="33" creationId="{706A5B15-6C67-4ABF-9DF5-CBE8D42255BF}"/>
          </ac:spMkLst>
        </pc:spChg>
        <pc:spChg chg="add mod">
          <ac:chgData name="Sanders Wang" userId="089d73b8-785c-4012-b931-81c632b6c9c7" providerId="ADAL" clId="{5354F822-A9E9-4067-BCDA-0FDA68F60510}" dt="2021-03-07T10:33:33.944" v="1413" actId="1076"/>
          <ac:spMkLst>
            <pc:docMk/>
            <pc:sldMk cId="3594584873" sldId="256"/>
            <ac:spMk id="35" creationId="{D5FD9BD7-F87B-491E-9856-FB718D69343A}"/>
          </ac:spMkLst>
        </pc:spChg>
        <pc:spChg chg="add mod">
          <ac:chgData name="Sanders Wang" userId="089d73b8-785c-4012-b931-81c632b6c9c7" providerId="ADAL" clId="{5354F822-A9E9-4067-BCDA-0FDA68F60510}" dt="2021-03-07T08:50:04.864" v="416" actId="1076"/>
          <ac:spMkLst>
            <pc:docMk/>
            <pc:sldMk cId="3594584873" sldId="256"/>
            <ac:spMk id="43" creationId="{6A852C33-F857-4A4F-AD35-81A9AEF08998}"/>
          </ac:spMkLst>
        </pc:spChg>
        <pc:spChg chg="add del mod">
          <ac:chgData name="Sanders Wang" userId="089d73b8-785c-4012-b931-81c632b6c9c7" providerId="ADAL" clId="{5354F822-A9E9-4067-BCDA-0FDA68F60510}" dt="2021-03-07T08:58:01.622" v="530" actId="478"/>
          <ac:spMkLst>
            <pc:docMk/>
            <pc:sldMk cId="3594584873" sldId="256"/>
            <ac:spMk id="44" creationId="{0C968961-4C3E-44C6-9167-A1A6B524E598}"/>
          </ac:spMkLst>
        </pc:spChg>
        <pc:spChg chg="add mod">
          <ac:chgData name="Sanders Wang" userId="089d73b8-785c-4012-b931-81c632b6c9c7" providerId="ADAL" clId="{5354F822-A9E9-4067-BCDA-0FDA68F60510}" dt="2021-03-07T09:08:29.683" v="711" actId="207"/>
          <ac:spMkLst>
            <pc:docMk/>
            <pc:sldMk cId="3594584873" sldId="256"/>
            <ac:spMk id="45" creationId="{C5140107-823A-4CE2-B8BC-1C9280B38073}"/>
          </ac:spMkLst>
        </pc:spChg>
        <pc:spChg chg="add del mod">
          <ac:chgData name="Sanders Wang" userId="089d73b8-785c-4012-b931-81c632b6c9c7" providerId="ADAL" clId="{5354F822-A9E9-4067-BCDA-0FDA68F60510}" dt="2021-03-07T10:05:33.645" v="1085" actId="478"/>
          <ac:spMkLst>
            <pc:docMk/>
            <pc:sldMk cId="3594584873" sldId="256"/>
            <ac:spMk id="50" creationId="{E2538C22-6A35-4128-97D6-93A65CB96236}"/>
          </ac:spMkLst>
        </pc:spChg>
        <pc:spChg chg="add del mod">
          <ac:chgData name="Sanders Wang" userId="089d73b8-785c-4012-b931-81c632b6c9c7" providerId="ADAL" clId="{5354F822-A9E9-4067-BCDA-0FDA68F60510}" dt="2021-03-07T10:05:53.342" v="1088" actId="478"/>
          <ac:spMkLst>
            <pc:docMk/>
            <pc:sldMk cId="3594584873" sldId="256"/>
            <ac:spMk id="51" creationId="{248F7519-66E8-46E8-A7C2-485BC3E171DE}"/>
          </ac:spMkLst>
        </pc:spChg>
        <pc:spChg chg="add del mod">
          <ac:chgData name="Sanders Wang" userId="089d73b8-785c-4012-b931-81c632b6c9c7" providerId="ADAL" clId="{5354F822-A9E9-4067-BCDA-0FDA68F60510}" dt="2021-03-07T10:35:45.372" v="1441" actId="478"/>
          <ac:spMkLst>
            <pc:docMk/>
            <pc:sldMk cId="3594584873" sldId="256"/>
            <ac:spMk id="62" creationId="{8FE4A648-510F-4705-9637-1F14032D1874}"/>
          </ac:spMkLst>
        </pc:spChg>
        <pc:spChg chg="add mod">
          <ac:chgData name="Sanders Wang" userId="089d73b8-785c-4012-b931-81c632b6c9c7" providerId="ADAL" clId="{5354F822-A9E9-4067-BCDA-0FDA68F60510}" dt="2021-03-07T10:36:16.389" v="1448" actId="1076"/>
          <ac:spMkLst>
            <pc:docMk/>
            <pc:sldMk cId="3594584873" sldId="256"/>
            <ac:spMk id="63" creationId="{8B93F37D-529C-4FD8-9814-BBAD97B336CA}"/>
          </ac:spMkLst>
        </pc:spChg>
        <pc:spChg chg="add mod">
          <ac:chgData name="Sanders Wang" userId="089d73b8-785c-4012-b931-81c632b6c9c7" providerId="ADAL" clId="{5354F822-A9E9-4067-BCDA-0FDA68F60510}" dt="2021-03-07T09:42:06.406" v="865" actId="1076"/>
          <ac:spMkLst>
            <pc:docMk/>
            <pc:sldMk cId="3594584873" sldId="256"/>
            <ac:spMk id="84" creationId="{0A91D40F-E290-46EC-BC22-4A1AD58FEEA1}"/>
          </ac:spMkLst>
        </pc:spChg>
        <pc:spChg chg="add mod">
          <ac:chgData name="Sanders Wang" userId="089d73b8-785c-4012-b931-81c632b6c9c7" providerId="ADAL" clId="{5354F822-A9E9-4067-BCDA-0FDA68F60510}" dt="2021-03-07T09:08:29.683" v="711" actId="207"/>
          <ac:spMkLst>
            <pc:docMk/>
            <pc:sldMk cId="3594584873" sldId="256"/>
            <ac:spMk id="85" creationId="{00619F26-D7E9-49D3-AA9C-8880168BCEB7}"/>
          </ac:spMkLst>
        </pc:spChg>
        <pc:spChg chg="add del mod">
          <ac:chgData name="Sanders Wang" userId="089d73b8-785c-4012-b931-81c632b6c9c7" providerId="ADAL" clId="{5354F822-A9E9-4067-BCDA-0FDA68F60510}" dt="2021-03-07T10:35:04.282" v="1437" actId="478"/>
          <ac:spMkLst>
            <pc:docMk/>
            <pc:sldMk cId="3594584873" sldId="256"/>
            <ac:spMk id="95" creationId="{5EB4CCF0-1A1C-4034-A5DB-5618419E7DA0}"/>
          </ac:spMkLst>
        </pc:spChg>
        <pc:spChg chg="add mod">
          <ac:chgData name="Sanders Wang" userId="089d73b8-785c-4012-b931-81c632b6c9c7" providerId="ADAL" clId="{5354F822-A9E9-4067-BCDA-0FDA68F60510}" dt="2021-03-13T10:37:58.021" v="9355" actId="14100"/>
          <ac:spMkLst>
            <pc:docMk/>
            <pc:sldMk cId="3594584873" sldId="256"/>
            <ac:spMk id="102" creationId="{38405097-B39C-47A0-AEA8-5DE0F9224E87}"/>
          </ac:spMkLst>
        </pc:spChg>
        <pc:spChg chg="add del mod">
          <ac:chgData name="Sanders Wang" userId="089d73b8-785c-4012-b931-81c632b6c9c7" providerId="ADAL" clId="{5354F822-A9E9-4067-BCDA-0FDA68F60510}" dt="2021-03-07T10:51:36.379" v="1707" actId="478"/>
          <ac:spMkLst>
            <pc:docMk/>
            <pc:sldMk cId="3594584873" sldId="256"/>
            <ac:spMk id="102" creationId="{46F5E1AB-FE08-4527-B5C2-7504086BBDED}"/>
          </ac:spMkLst>
        </pc:spChg>
        <pc:spChg chg="add mod">
          <ac:chgData name="Sanders Wang" userId="089d73b8-785c-4012-b931-81c632b6c9c7" providerId="ADAL" clId="{5354F822-A9E9-4067-BCDA-0FDA68F60510}" dt="2021-03-13T09:51:01.158" v="9206" actId="571"/>
          <ac:spMkLst>
            <pc:docMk/>
            <pc:sldMk cId="3594584873" sldId="256"/>
            <ac:spMk id="105" creationId="{AECB512E-1B95-4A30-A53D-0EED14B771EE}"/>
          </ac:spMkLst>
        </pc:spChg>
        <pc:spChg chg="add mod">
          <ac:chgData name="Sanders Wang" userId="089d73b8-785c-4012-b931-81c632b6c9c7" providerId="ADAL" clId="{5354F822-A9E9-4067-BCDA-0FDA68F60510}" dt="2021-03-07T10:50:19.595" v="1689" actId="1035"/>
          <ac:spMkLst>
            <pc:docMk/>
            <pc:sldMk cId="3594584873" sldId="256"/>
            <ac:spMk id="106" creationId="{8CF3E830-8A8A-494E-986A-FD122272FC45}"/>
          </ac:spMkLst>
        </pc:spChg>
        <pc:spChg chg="add mod">
          <ac:chgData name="Sanders Wang" userId="089d73b8-785c-4012-b931-81c632b6c9c7" providerId="ADAL" clId="{5354F822-A9E9-4067-BCDA-0FDA68F60510}" dt="2021-03-13T09:51:37.332" v="9214" actId="14100"/>
          <ac:spMkLst>
            <pc:docMk/>
            <pc:sldMk cId="3594584873" sldId="256"/>
            <ac:spMk id="107" creationId="{3048D966-F061-461C-8318-56CBF770238E}"/>
          </ac:spMkLst>
        </pc:spChg>
        <pc:spChg chg="add mod">
          <ac:chgData name="Sanders Wang" userId="089d73b8-785c-4012-b931-81c632b6c9c7" providerId="ADAL" clId="{5354F822-A9E9-4067-BCDA-0FDA68F60510}" dt="2021-03-13T10:46:29.625" v="9380" actId="1076"/>
          <ac:spMkLst>
            <pc:docMk/>
            <pc:sldMk cId="3594584873" sldId="256"/>
            <ac:spMk id="110" creationId="{93BB4F95-B6E7-4394-9325-AF188463EDD3}"/>
          </ac:spMkLst>
        </pc:spChg>
        <pc:spChg chg="add mod">
          <ac:chgData name="Sanders Wang" userId="089d73b8-785c-4012-b931-81c632b6c9c7" providerId="ADAL" clId="{5354F822-A9E9-4067-BCDA-0FDA68F60510}" dt="2021-03-07T10:54:50.169" v="1733" actId="1076"/>
          <ac:spMkLst>
            <pc:docMk/>
            <pc:sldMk cId="3594584873" sldId="256"/>
            <ac:spMk id="112" creationId="{FC8B7E35-94CC-44B5-A6D4-8DE6F071E50C}"/>
          </ac:spMkLst>
        </pc:spChg>
        <pc:spChg chg="add mod">
          <ac:chgData name="Sanders Wang" userId="089d73b8-785c-4012-b931-81c632b6c9c7" providerId="ADAL" clId="{5354F822-A9E9-4067-BCDA-0FDA68F60510}" dt="2021-03-07T09:41:40.619" v="861" actId="1076"/>
          <ac:spMkLst>
            <pc:docMk/>
            <pc:sldMk cId="3594584873" sldId="256"/>
            <ac:spMk id="123" creationId="{FFF3152C-1B89-4CE7-A1E1-CD3B178ECA42}"/>
          </ac:spMkLst>
        </pc:spChg>
        <pc:spChg chg="add mod">
          <ac:chgData name="Sanders Wang" userId="089d73b8-785c-4012-b931-81c632b6c9c7" providerId="ADAL" clId="{5354F822-A9E9-4067-BCDA-0FDA68F60510}" dt="2021-03-07T09:41:47.266" v="862" actId="1076"/>
          <ac:spMkLst>
            <pc:docMk/>
            <pc:sldMk cId="3594584873" sldId="256"/>
            <ac:spMk id="124" creationId="{5B817E4D-9697-47AF-A40E-40D2586F863A}"/>
          </ac:spMkLst>
        </pc:spChg>
        <pc:spChg chg="add mod">
          <ac:chgData name="Sanders Wang" userId="089d73b8-785c-4012-b931-81c632b6c9c7" providerId="ADAL" clId="{5354F822-A9E9-4067-BCDA-0FDA68F60510}" dt="2021-03-07T09:47:10.025" v="903" actId="1076"/>
          <ac:spMkLst>
            <pc:docMk/>
            <pc:sldMk cId="3594584873" sldId="256"/>
            <ac:spMk id="132" creationId="{99297CEA-49F5-4AE9-9768-88F3A8D77FCE}"/>
          </ac:spMkLst>
        </pc:spChg>
        <pc:spChg chg="add mod">
          <ac:chgData name="Sanders Wang" userId="089d73b8-785c-4012-b931-81c632b6c9c7" providerId="ADAL" clId="{5354F822-A9E9-4067-BCDA-0FDA68F60510}" dt="2021-03-07T09:47:05.727" v="902" actId="1076"/>
          <ac:spMkLst>
            <pc:docMk/>
            <pc:sldMk cId="3594584873" sldId="256"/>
            <ac:spMk id="133" creationId="{9F258B56-EB06-4FC5-BC1D-3B6042560271}"/>
          </ac:spMkLst>
        </pc:spChg>
        <pc:spChg chg="add mod">
          <ac:chgData name="Sanders Wang" userId="089d73b8-785c-4012-b931-81c632b6c9c7" providerId="ADAL" clId="{5354F822-A9E9-4067-BCDA-0FDA68F60510}" dt="2021-03-07T09:52:23.769" v="931" actId="14100"/>
          <ac:spMkLst>
            <pc:docMk/>
            <pc:sldMk cId="3594584873" sldId="256"/>
            <ac:spMk id="137" creationId="{62459ED9-3A37-497F-8AB2-2428CFE364F4}"/>
          </ac:spMkLst>
        </pc:spChg>
        <pc:spChg chg="add del mod">
          <ac:chgData name="Sanders Wang" userId="089d73b8-785c-4012-b931-81c632b6c9c7" providerId="ADAL" clId="{5354F822-A9E9-4067-BCDA-0FDA68F60510}" dt="2021-03-07T09:51:18.652" v="926" actId="478"/>
          <ac:spMkLst>
            <pc:docMk/>
            <pc:sldMk cId="3594584873" sldId="256"/>
            <ac:spMk id="138" creationId="{3867F0F1-189F-4271-817B-7F289AAE3E83}"/>
          </ac:spMkLst>
        </pc:spChg>
        <pc:spChg chg="add mod">
          <ac:chgData name="Sanders Wang" userId="089d73b8-785c-4012-b931-81c632b6c9c7" providerId="ADAL" clId="{5354F822-A9E9-4067-BCDA-0FDA68F60510}" dt="2021-03-07T09:50:00.816" v="921" actId="14100"/>
          <ac:spMkLst>
            <pc:docMk/>
            <pc:sldMk cId="3594584873" sldId="256"/>
            <ac:spMk id="139" creationId="{EDC6799B-11BB-4EB1-996F-31AC26B26DF8}"/>
          </ac:spMkLst>
        </pc:spChg>
        <pc:spChg chg="add mod">
          <ac:chgData name="Sanders Wang" userId="089d73b8-785c-4012-b931-81c632b6c9c7" providerId="ADAL" clId="{5354F822-A9E9-4067-BCDA-0FDA68F60510}" dt="2021-03-07T09:51:12.730" v="925"/>
          <ac:spMkLst>
            <pc:docMk/>
            <pc:sldMk cId="3594584873" sldId="256"/>
            <ac:spMk id="140" creationId="{7A320D5F-9618-415B-A2C5-CFB6B32C80A9}"/>
          </ac:spMkLst>
        </pc:spChg>
        <pc:spChg chg="add mod">
          <ac:chgData name="Sanders Wang" userId="089d73b8-785c-4012-b931-81c632b6c9c7" providerId="ADAL" clId="{5354F822-A9E9-4067-BCDA-0FDA68F60510}" dt="2021-03-07T09:52:39.894" v="935" actId="1076"/>
          <ac:spMkLst>
            <pc:docMk/>
            <pc:sldMk cId="3594584873" sldId="256"/>
            <ac:spMk id="145" creationId="{56868622-D2DB-4056-BEC7-D97145B6C45E}"/>
          </ac:spMkLst>
        </pc:spChg>
        <pc:spChg chg="add mod">
          <ac:chgData name="Sanders Wang" userId="089d73b8-785c-4012-b931-81c632b6c9c7" providerId="ADAL" clId="{5354F822-A9E9-4067-BCDA-0FDA68F60510}" dt="2021-03-08T07:49:00.103" v="3779" actId="1035"/>
          <ac:spMkLst>
            <pc:docMk/>
            <pc:sldMk cId="3594584873" sldId="256"/>
            <ac:spMk id="154" creationId="{95D8F459-032A-4645-A213-7851737C111A}"/>
          </ac:spMkLst>
        </pc:spChg>
        <pc:spChg chg="add mod">
          <ac:chgData name="Sanders Wang" userId="089d73b8-785c-4012-b931-81c632b6c9c7" providerId="ADAL" clId="{5354F822-A9E9-4067-BCDA-0FDA68F60510}" dt="2021-03-08T07:49:00.103" v="3779" actId="1035"/>
          <ac:spMkLst>
            <pc:docMk/>
            <pc:sldMk cId="3594584873" sldId="256"/>
            <ac:spMk id="155" creationId="{DAE514B6-BCA7-4310-942F-089B4D5B1CCE}"/>
          </ac:spMkLst>
        </pc:spChg>
        <pc:spChg chg="add mod">
          <ac:chgData name="Sanders Wang" userId="089d73b8-785c-4012-b931-81c632b6c9c7" providerId="ADAL" clId="{5354F822-A9E9-4067-BCDA-0FDA68F60510}" dt="2021-03-07T09:56:39.874" v="961" actId="571"/>
          <ac:spMkLst>
            <pc:docMk/>
            <pc:sldMk cId="3594584873" sldId="256"/>
            <ac:spMk id="156" creationId="{5BC0FD45-9D82-4758-A9D2-D8758E669996}"/>
          </ac:spMkLst>
        </pc:spChg>
        <pc:spChg chg="add mod">
          <ac:chgData name="Sanders Wang" userId="089d73b8-785c-4012-b931-81c632b6c9c7" providerId="ADAL" clId="{5354F822-A9E9-4067-BCDA-0FDA68F60510}" dt="2021-03-10T18:39:31.556" v="3807"/>
          <ac:spMkLst>
            <pc:docMk/>
            <pc:sldMk cId="3594584873" sldId="256"/>
            <ac:spMk id="157" creationId="{5B6586E1-54AB-475E-B050-E0509624A367}"/>
          </ac:spMkLst>
        </pc:spChg>
        <pc:spChg chg="add del mod">
          <ac:chgData name="Sanders Wang" userId="089d73b8-785c-4012-b931-81c632b6c9c7" providerId="ADAL" clId="{5354F822-A9E9-4067-BCDA-0FDA68F60510}" dt="2021-03-07T10:05:28.349" v="1084" actId="478"/>
          <ac:spMkLst>
            <pc:docMk/>
            <pc:sldMk cId="3594584873" sldId="256"/>
            <ac:spMk id="161" creationId="{2E97AE76-3D70-428D-938A-8C38C74560DC}"/>
          </ac:spMkLst>
        </pc:spChg>
        <pc:spChg chg="add mod">
          <ac:chgData name="Sanders Wang" userId="089d73b8-785c-4012-b931-81c632b6c9c7" providerId="ADAL" clId="{5354F822-A9E9-4067-BCDA-0FDA68F60510}" dt="2021-03-07T10:19:41.108" v="1212" actId="1076"/>
          <ac:spMkLst>
            <pc:docMk/>
            <pc:sldMk cId="3594584873" sldId="256"/>
            <ac:spMk id="169" creationId="{A6C9B572-5B37-4D15-A9C7-85D21DA35A5D}"/>
          </ac:spMkLst>
        </pc:spChg>
        <pc:spChg chg="add mod">
          <ac:chgData name="Sanders Wang" userId="089d73b8-785c-4012-b931-81c632b6c9c7" providerId="ADAL" clId="{5354F822-A9E9-4067-BCDA-0FDA68F60510}" dt="2021-03-07T10:20:34.288" v="1232" actId="1035"/>
          <ac:spMkLst>
            <pc:docMk/>
            <pc:sldMk cId="3594584873" sldId="256"/>
            <ac:spMk id="174" creationId="{EFB52433-7916-4E9D-8ACB-7EB5DB976E8A}"/>
          </ac:spMkLst>
        </pc:spChg>
        <pc:spChg chg="add mod">
          <ac:chgData name="Sanders Wang" userId="089d73b8-785c-4012-b931-81c632b6c9c7" providerId="ADAL" clId="{5354F822-A9E9-4067-BCDA-0FDA68F60510}" dt="2021-03-07T10:20:40.869" v="1233" actId="1076"/>
          <ac:spMkLst>
            <pc:docMk/>
            <pc:sldMk cId="3594584873" sldId="256"/>
            <ac:spMk id="177" creationId="{C594D415-A894-4459-A74D-E84B0A3977D2}"/>
          </ac:spMkLst>
        </pc:spChg>
        <pc:spChg chg="add mod">
          <ac:chgData name="Sanders Wang" userId="089d73b8-785c-4012-b931-81c632b6c9c7" providerId="ADAL" clId="{5354F822-A9E9-4067-BCDA-0FDA68F60510}" dt="2021-03-07T10:39:00.107" v="1506" actId="1076"/>
          <ac:spMkLst>
            <pc:docMk/>
            <pc:sldMk cId="3594584873" sldId="256"/>
            <ac:spMk id="187" creationId="{AFABE5DE-E411-4638-9C06-7E181F121982}"/>
          </ac:spMkLst>
        </pc:spChg>
        <pc:spChg chg="add mod">
          <ac:chgData name="Sanders Wang" userId="089d73b8-785c-4012-b931-81c632b6c9c7" providerId="ADAL" clId="{5354F822-A9E9-4067-BCDA-0FDA68F60510}" dt="2021-03-07T10:38:36.064" v="1503" actId="1076"/>
          <ac:spMkLst>
            <pc:docMk/>
            <pc:sldMk cId="3594584873" sldId="256"/>
            <ac:spMk id="191" creationId="{708FD0AB-1B14-4A45-B0B2-FA09675D90F2}"/>
          </ac:spMkLst>
        </pc:spChg>
        <pc:spChg chg="add mod">
          <ac:chgData name="Sanders Wang" userId="089d73b8-785c-4012-b931-81c632b6c9c7" providerId="ADAL" clId="{5354F822-A9E9-4067-BCDA-0FDA68F60510}" dt="2021-03-07T10:14:20.406" v="1173" actId="1076"/>
          <ac:spMkLst>
            <pc:docMk/>
            <pc:sldMk cId="3594584873" sldId="256"/>
            <ac:spMk id="193" creationId="{C030113A-D6FC-4E79-AC70-AEB5976A5E92}"/>
          </ac:spMkLst>
        </pc:spChg>
        <pc:spChg chg="add mod">
          <ac:chgData name="Sanders Wang" userId="089d73b8-785c-4012-b931-81c632b6c9c7" providerId="ADAL" clId="{5354F822-A9E9-4067-BCDA-0FDA68F60510}" dt="2021-03-07T10:13:35.251" v="1165" actId="571"/>
          <ac:spMkLst>
            <pc:docMk/>
            <pc:sldMk cId="3594584873" sldId="256"/>
            <ac:spMk id="194" creationId="{FFBB75C3-CA45-4AD8-B0BE-AD1F15AE4464}"/>
          </ac:spMkLst>
        </pc:spChg>
        <pc:spChg chg="add mod">
          <ac:chgData name="Sanders Wang" userId="089d73b8-785c-4012-b931-81c632b6c9c7" providerId="ADAL" clId="{5354F822-A9E9-4067-BCDA-0FDA68F60510}" dt="2021-03-07T10:14:47.902" v="1181" actId="20577"/>
          <ac:spMkLst>
            <pc:docMk/>
            <pc:sldMk cId="3594584873" sldId="256"/>
            <ac:spMk id="199" creationId="{4B566FD2-66BF-41EE-AE43-95EC4A5E4218}"/>
          </ac:spMkLst>
        </pc:spChg>
        <pc:spChg chg="add mod">
          <ac:chgData name="Sanders Wang" userId="089d73b8-785c-4012-b931-81c632b6c9c7" providerId="ADAL" clId="{5354F822-A9E9-4067-BCDA-0FDA68F60510}" dt="2021-03-07T10:20:20.481" v="1219" actId="1076"/>
          <ac:spMkLst>
            <pc:docMk/>
            <pc:sldMk cId="3594584873" sldId="256"/>
            <ac:spMk id="204" creationId="{865383E3-5D25-4FF8-9032-A8636631564A}"/>
          </ac:spMkLst>
        </pc:spChg>
        <pc:spChg chg="add del mod">
          <ac:chgData name="Sanders Wang" userId="089d73b8-785c-4012-b931-81c632b6c9c7" providerId="ADAL" clId="{5354F822-A9E9-4067-BCDA-0FDA68F60510}" dt="2021-03-07T10:19:13.658" v="1202" actId="478"/>
          <ac:spMkLst>
            <pc:docMk/>
            <pc:sldMk cId="3594584873" sldId="256"/>
            <ac:spMk id="208" creationId="{4DD468B3-FD44-4C43-85E2-2D5F1FF17864}"/>
          </ac:spMkLst>
        </pc:spChg>
        <pc:spChg chg="add mod">
          <ac:chgData name="Sanders Wang" userId="089d73b8-785c-4012-b931-81c632b6c9c7" providerId="ADAL" clId="{5354F822-A9E9-4067-BCDA-0FDA68F60510}" dt="2021-03-07T10:21:37.252" v="1260" actId="14100"/>
          <ac:spMkLst>
            <pc:docMk/>
            <pc:sldMk cId="3594584873" sldId="256"/>
            <ac:spMk id="209" creationId="{12E291CA-83C9-4BBD-9254-603B0FAA2B7B}"/>
          </ac:spMkLst>
        </pc:spChg>
        <pc:spChg chg="add mod">
          <ac:chgData name="Sanders Wang" userId="089d73b8-785c-4012-b931-81c632b6c9c7" providerId="ADAL" clId="{5354F822-A9E9-4067-BCDA-0FDA68F60510}" dt="2021-03-07T10:38:45.275" v="1504" actId="1076"/>
          <ac:spMkLst>
            <pc:docMk/>
            <pc:sldMk cId="3594584873" sldId="256"/>
            <ac:spMk id="218" creationId="{213E0433-7450-4A59-AFD5-1EEC07891371}"/>
          </ac:spMkLst>
        </pc:spChg>
        <pc:spChg chg="add mod">
          <ac:chgData name="Sanders Wang" userId="089d73b8-785c-4012-b931-81c632b6c9c7" providerId="ADAL" clId="{5354F822-A9E9-4067-BCDA-0FDA68F60510}" dt="2021-03-07T10:22:06.924" v="1266" actId="1076"/>
          <ac:spMkLst>
            <pc:docMk/>
            <pc:sldMk cId="3594584873" sldId="256"/>
            <ac:spMk id="220" creationId="{AFAFC6BC-DAA0-4FD3-899F-E4D5DBC3E6C0}"/>
          </ac:spMkLst>
        </pc:spChg>
        <pc:spChg chg="add del mod">
          <ac:chgData name="Sanders Wang" userId="089d73b8-785c-4012-b931-81c632b6c9c7" providerId="ADAL" clId="{5354F822-A9E9-4067-BCDA-0FDA68F60510}" dt="2021-03-07T10:30:30.417" v="1321" actId="478"/>
          <ac:spMkLst>
            <pc:docMk/>
            <pc:sldMk cId="3594584873" sldId="256"/>
            <ac:spMk id="222" creationId="{B7CF1C79-9AF1-4076-B28D-94056F562433}"/>
          </ac:spMkLst>
        </pc:spChg>
        <pc:spChg chg="add del mod">
          <ac:chgData name="Sanders Wang" userId="089d73b8-785c-4012-b931-81c632b6c9c7" providerId="ADAL" clId="{5354F822-A9E9-4067-BCDA-0FDA68F60510}" dt="2021-03-07T10:29:32.289" v="1315" actId="478"/>
          <ac:spMkLst>
            <pc:docMk/>
            <pc:sldMk cId="3594584873" sldId="256"/>
            <ac:spMk id="224" creationId="{5648D3BB-FF05-448E-B53C-1C6A2462C189}"/>
          </ac:spMkLst>
        </pc:spChg>
        <pc:spChg chg="add mod">
          <ac:chgData name="Sanders Wang" userId="089d73b8-785c-4012-b931-81c632b6c9c7" providerId="ADAL" clId="{5354F822-A9E9-4067-BCDA-0FDA68F60510}" dt="2021-03-07T10:48:07.246" v="1637" actId="1036"/>
          <ac:spMkLst>
            <pc:docMk/>
            <pc:sldMk cId="3594584873" sldId="256"/>
            <ac:spMk id="226" creationId="{8320D0B3-CC14-4EE2-B1E3-984BF7FDAD53}"/>
          </ac:spMkLst>
        </pc:spChg>
        <pc:spChg chg="add mod">
          <ac:chgData name="Sanders Wang" userId="089d73b8-785c-4012-b931-81c632b6c9c7" providerId="ADAL" clId="{5354F822-A9E9-4067-BCDA-0FDA68F60510}" dt="2021-03-07T10:48:07.246" v="1637" actId="1036"/>
          <ac:spMkLst>
            <pc:docMk/>
            <pc:sldMk cId="3594584873" sldId="256"/>
            <ac:spMk id="227" creationId="{AD171C07-B532-4323-88D4-4A399A9F530C}"/>
          </ac:spMkLst>
        </pc:spChg>
        <pc:spChg chg="add mod">
          <ac:chgData name="Sanders Wang" userId="089d73b8-785c-4012-b931-81c632b6c9c7" providerId="ADAL" clId="{5354F822-A9E9-4067-BCDA-0FDA68F60510}" dt="2021-03-07T10:29:02.945" v="1310" actId="571"/>
          <ac:spMkLst>
            <pc:docMk/>
            <pc:sldMk cId="3594584873" sldId="256"/>
            <ac:spMk id="229" creationId="{13B0C806-51F6-4C28-8584-D81FB1997854}"/>
          </ac:spMkLst>
        </pc:spChg>
        <pc:spChg chg="add mod">
          <ac:chgData name="Sanders Wang" userId="089d73b8-785c-4012-b931-81c632b6c9c7" providerId="ADAL" clId="{5354F822-A9E9-4067-BCDA-0FDA68F60510}" dt="2021-03-07T10:29:22.110" v="1313" actId="571"/>
          <ac:spMkLst>
            <pc:docMk/>
            <pc:sldMk cId="3594584873" sldId="256"/>
            <ac:spMk id="232" creationId="{EA6785C9-0BC0-4D82-8887-A7C6D502F39E}"/>
          </ac:spMkLst>
        </pc:spChg>
        <pc:spChg chg="add mod">
          <ac:chgData name="Sanders Wang" userId="089d73b8-785c-4012-b931-81c632b6c9c7" providerId="ADAL" clId="{5354F822-A9E9-4067-BCDA-0FDA68F60510}" dt="2021-03-07T10:38:51.830" v="1505" actId="14100"/>
          <ac:spMkLst>
            <pc:docMk/>
            <pc:sldMk cId="3594584873" sldId="256"/>
            <ac:spMk id="234" creationId="{A78A5A6A-42A2-42DF-B834-932DCD433F79}"/>
          </ac:spMkLst>
        </pc:spChg>
        <pc:spChg chg="add mod">
          <ac:chgData name="Sanders Wang" userId="089d73b8-785c-4012-b931-81c632b6c9c7" providerId="ADAL" clId="{5354F822-A9E9-4067-BCDA-0FDA68F60510}" dt="2021-03-07T10:30:56.833" v="1324" actId="571"/>
          <ac:spMkLst>
            <pc:docMk/>
            <pc:sldMk cId="3594584873" sldId="256"/>
            <ac:spMk id="241" creationId="{34ADC704-043A-478A-8D33-3FB686EF00D1}"/>
          </ac:spMkLst>
        </pc:spChg>
        <pc:spChg chg="add mod">
          <ac:chgData name="Sanders Wang" userId="089d73b8-785c-4012-b931-81c632b6c9c7" providerId="ADAL" clId="{5354F822-A9E9-4067-BCDA-0FDA68F60510}" dt="2021-03-07T10:31:42.196" v="1385" actId="14100"/>
          <ac:spMkLst>
            <pc:docMk/>
            <pc:sldMk cId="3594584873" sldId="256"/>
            <ac:spMk id="243" creationId="{7FF3A539-C9EF-4787-AA8B-5F88C898BD31}"/>
          </ac:spMkLst>
        </pc:spChg>
        <pc:spChg chg="add mod">
          <ac:chgData name="Sanders Wang" userId="089d73b8-785c-4012-b931-81c632b6c9c7" providerId="ADAL" clId="{5354F822-A9E9-4067-BCDA-0FDA68F60510}" dt="2021-03-07T10:47:52.397" v="1616" actId="1036"/>
          <ac:spMkLst>
            <pc:docMk/>
            <pc:sldMk cId="3594584873" sldId="256"/>
            <ac:spMk id="244" creationId="{9CC951CE-0FD1-45D9-801E-102625716F93}"/>
          </ac:spMkLst>
        </pc:spChg>
        <pc:spChg chg="add mod">
          <ac:chgData name="Sanders Wang" userId="089d73b8-785c-4012-b931-81c632b6c9c7" providerId="ADAL" clId="{5354F822-A9E9-4067-BCDA-0FDA68F60510}" dt="2021-03-07T10:47:52.397" v="1616" actId="1036"/>
          <ac:spMkLst>
            <pc:docMk/>
            <pc:sldMk cId="3594584873" sldId="256"/>
            <ac:spMk id="245" creationId="{61FEB68E-F0A6-4016-9117-15D267D72CAF}"/>
          </ac:spMkLst>
        </pc:spChg>
        <pc:spChg chg="add mod">
          <ac:chgData name="Sanders Wang" userId="089d73b8-785c-4012-b931-81c632b6c9c7" providerId="ADAL" clId="{5354F822-A9E9-4067-BCDA-0FDA68F60510}" dt="2021-03-07T10:36:31.907" v="1450" actId="1076"/>
          <ac:spMkLst>
            <pc:docMk/>
            <pc:sldMk cId="3594584873" sldId="256"/>
            <ac:spMk id="250" creationId="{9D4D607F-D20A-4AD7-9BD5-E1AC57F7E11A}"/>
          </ac:spMkLst>
        </pc:spChg>
        <pc:spChg chg="add mod">
          <ac:chgData name="Sanders Wang" userId="089d73b8-785c-4012-b931-81c632b6c9c7" providerId="ADAL" clId="{5354F822-A9E9-4067-BCDA-0FDA68F60510}" dt="2021-03-11T19:14:51.004" v="8342"/>
          <ac:spMkLst>
            <pc:docMk/>
            <pc:sldMk cId="3594584873" sldId="256"/>
            <ac:spMk id="255" creationId="{D95D7251-DCDB-48F4-86CF-86B4667745DA}"/>
          </ac:spMkLst>
        </pc:spChg>
        <pc:spChg chg="add mod">
          <ac:chgData name="Sanders Wang" userId="089d73b8-785c-4012-b931-81c632b6c9c7" providerId="ADAL" clId="{5354F822-A9E9-4067-BCDA-0FDA68F60510}" dt="2021-03-07T10:39:15.973" v="1518" actId="20577"/>
          <ac:spMkLst>
            <pc:docMk/>
            <pc:sldMk cId="3594584873" sldId="256"/>
            <ac:spMk id="260" creationId="{9108D3B5-E088-4A7D-8319-D7C1CD27EC04}"/>
          </ac:spMkLst>
        </pc:spChg>
        <pc:spChg chg="add del mod">
          <ac:chgData name="Sanders Wang" userId="089d73b8-785c-4012-b931-81c632b6c9c7" providerId="ADAL" clId="{5354F822-A9E9-4067-BCDA-0FDA68F60510}" dt="2021-03-07T10:41:44.007" v="1551" actId="478"/>
          <ac:spMkLst>
            <pc:docMk/>
            <pc:sldMk cId="3594584873" sldId="256"/>
            <ac:spMk id="262" creationId="{C2E99EE6-8C54-4F93-871D-1E878EFBAAEC}"/>
          </ac:spMkLst>
        </pc:spChg>
        <pc:spChg chg="add mod">
          <ac:chgData name="Sanders Wang" userId="089d73b8-785c-4012-b931-81c632b6c9c7" providerId="ADAL" clId="{5354F822-A9E9-4067-BCDA-0FDA68F60510}" dt="2021-03-07T10:39:56.028" v="1522" actId="571"/>
          <ac:spMkLst>
            <pc:docMk/>
            <pc:sldMk cId="3594584873" sldId="256"/>
            <ac:spMk id="264" creationId="{F6D69C5D-75AD-4FC8-BF72-E72366458444}"/>
          </ac:spMkLst>
        </pc:spChg>
        <pc:spChg chg="add mod">
          <ac:chgData name="Sanders Wang" userId="089d73b8-785c-4012-b931-81c632b6c9c7" providerId="ADAL" clId="{5354F822-A9E9-4067-BCDA-0FDA68F60510}" dt="2021-03-07T16:40:06.418" v="3115" actId="20577"/>
          <ac:spMkLst>
            <pc:docMk/>
            <pc:sldMk cId="3594584873" sldId="256"/>
            <ac:spMk id="265" creationId="{BED69061-580F-4F0B-8949-869ADEFE308D}"/>
          </ac:spMkLst>
        </pc:spChg>
        <pc:spChg chg="add mod">
          <ac:chgData name="Sanders Wang" userId="089d73b8-785c-4012-b931-81c632b6c9c7" providerId="ADAL" clId="{5354F822-A9E9-4067-BCDA-0FDA68F60510}" dt="2021-03-07T10:42:39.255" v="1560" actId="1038"/>
          <ac:spMkLst>
            <pc:docMk/>
            <pc:sldMk cId="3594584873" sldId="256"/>
            <ac:spMk id="270" creationId="{BDDA34D2-C08E-4550-8D3E-EE3BB7F93B28}"/>
          </ac:spMkLst>
        </pc:spChg>
        <pc:spChg chg="add mod">
          <ac:chgData name="Sanders Wang" userId="089d73b8-785c-4012-b931-81c632b6c9c7" providerId="ADAL" clId="{5354F822-A9E9-4067-BCDA-0FDA68F60510}" dt="2021-03-13T10:46:13.557" v="9374" actId="1076"/>
          <ac:spMkLst>
            <pc:docMk/>
            <pc:sldMk cId="3594584873" sldId="256"/>
            <ac:spMk id="280" creationId="{8F86BAF2-ED14-4719-A497-B562FB3AE13A}"/>
          </ac:spMkLst>
        </pc:spChg>
        <pc:spChg chg="add mod ord">
          <ac:chgData name="Sanders Wang" userId="089d73b8-785c-4012-b931-81c632b6c9c7" providerId="ADAL" clId="{5354F822-A9E9-4067-BCDA-0FDA68F60510}" dt="2021-03-16T19:47:39.511" v="10180" actId="14100"/>
          <ac:spMkLst>
            <pc:docMk/>
            <pc:sldMk cId="3594584873" sldId="256"/>
            <ac:spMk id="281" creationId="{758B1FCF-C34C-4820-90BF-E419F45CB05D}"/>
          </ac:spMkLst>
        </pc:spChg>
        <pc:spChg chg="add mod">
          <ac:chgData name="Sanders Wang" userId="089d73b8-785c-4012-b931-81c632b6c9c7" providerId="ADAL" clId="{5354F822-A9E9-4067-BCDA-0FDA68F60510}" dt="2021-03-07T10:50:58.900" v="1703" actId="1035"/>
          <ac:spMkLst>
            <pc:docMk/>
            <pc:sldMk cId="3594584873" sldId="256"/>
            <ac:spMk id="287" creationId="{DC8EC517-B062-408E-8A98-8D257AA1262E}"/>
          </ac:spMkLst>
        </pc:spChg>
        <pc:spChg chg="add mod">
          <ac:chgData name="Sanders Wang" userId="089d73b8-785c-4012-b931-81c632b6c9c7" providerId="ADAL" clId="{5354F822-A9E9-4067-BCDA-0FDA68F60510}" dt="2021-03-07T10:51:32.201" v="1706" actId="571"/>
          <ac:spMkLst>
            <pc:docMk/>
            <pc:sldMk cId="3594584873" sldId="256"/>
            <ac:spMk id="289" creationId="{5944F781-9756-48C0-891C-40B1D9120C2D}"/>
          </ac:spMkLst>
        </pc:spChg>
        <pc:spChg chg="add mod">
          <ac:chgData name="Sanders Wang" userId="089d73b8-785c-4012-b931-81c632b6c9c7" providerId="ADAL" clId="{5354F822-A9E9-4067-BCDA-0FDA68F60510}" dt="2021-03-07T10:52:56.713" v="1726" actId="1076"/>
          <ac:spMkLst>
            <pc:docMk/>
            <pc:sldMk cId="3594584873" sldId="256"/>
            <ac:spMk id="290" creationId="{6C2EC5CC-33A3-4AF8-A64D-DD294CC64359}"/>
          </ac:spMkLst>
        </pc:spChg>
        <pc:spChg chg="add mod">
          <ac:chgData name="Sanders Wang" userId="089d73b8-785c-4012-b931-81c632b6c9c7" providerId="ADAL" clId="{5354F822-A9E9-4067-BCDA-0FDA68F60510}" dt="2021-03-07T10:55:38.066" v="1776" actId="1076"/>
          <ac:spMkLst>
            <pc:docMk/>
            <pc:sldMk cId="3594584873" sldId="256"/>
            <ac:spMk id="301" creationId="{5EEB3B9C-80AA-40DE-A334-3BD87D4A7881}"/>
          </ac:spMkLst>
        </pc:spChg>
        <pc:picChg chg="add mod">
          <ac:chgData name="Sanders Wang" userId="089d73b8-785c-4012-b931-81c632b6c9c7" providerId="ADAL" clId="{5354F822-A9E9-4067-BCDA-0FDA68F60510}" dt="2021-03-07T14:57:03.219" v="1893" actId="14100"/>
          <ac:picMkLst>
            <pc:docMk/>
            <pc:sldMk cId="3594584873" sldId="256"/>
            <ac:picMk id="17" creationId="{C916959D-7D3B-47FE-A8FC-EB9A92FD8C5F}"/>
          </ac:picMkLst>
        </pc:picChg>
        <pc:cxnChg chg="add mod">
          <ac:chgData name="Sanders Wang" userId="089d73b8-785c-4012-b931-81c632b6c9c7" providerId="ADAL" clId="{5354F822-A9E9-4067-BCDA-0FDA68F60510}" dt="2021-03-07T09:40:17.851" v="854" actId="14100"/>
          <ac:cxnSpMkLst>
            <pc:docMk/>
            <pc:sldMk cId="3594584873" sldId="256"/>
            <ac:cxnSpMk id="16" creationId="{28BEAD55-4D75-4D4A-9E84-151930ED226D}"/>
          </ac:cxnSpMkLst>
        </pc:cxnChg>
        <pc:cxnChg chg="add del mod">
          <ac:chgData name="Sanders Wang" userId="089d73b8-785c-4012-b931-81c632b6c9c7" providerId="ADAL" clId="{5354F822-A9E9-4067-BCDA-0FDA68F60510}" dt="2021-03-07T09:01:26.075" v="626" actId="478"/>
          <ac:cxnSpMkLst>
            <pc:docMk/>
            <pc:sldMk cId="3594584873" sldId="256"/>
            <ac:cxnSpMk id="17" creationId="{FF2AEF1E-645F-4F7F-BE2E-F3A1B384CFBF}"/>
          </ac:cxnSpMkLst>
        </pc:cxnChg>
        <pc:cxnChg chg="add mod">
          <ac:chgData name="Sanders Wang" userId="089d73b8-785c-4012-b931-81c632b6c9c7" providerId="ADAL" clId="{5354F822-A9E9-4067-BCDA-0FDA68F60510}" dt="2021-03-07T09:38:57.123" v="849" actId="14100"/>
          <ac:cxnSpMkLst>
            <pc:docMk/>
            <pc:sldMk cId="3594584873" sldId="256"/>
            <ac:cxnSpMk id="30" creationId="{8193EE38-3FB9-474E-8F60-7C5DDEB1B6EB}"/>
          </ac:cxnSpMkLst>
        </pc:cxnChg>
        <pc:cxnChg chg="add mod">
          <ac:chgData name="Sanders Wang" userId="089d73b8-785c-4012-b931-81c632b6c9c7" providerId="ADAL" clId="{5354F822-A9E9-4067-BCDA-0FDA68F60510}" dt="2021-03-07T08:58:33.651" v="534" actId="692"/>
          <ac:cxnSpMkLst>
            <pc:docMk/>
            <pc:sldMk cId="3594584873" sldId="256"/>
            <ac:cxnSpMk id="46" creationId="{1FBE8AB5-4D17-4C14-BE84-754E613C79A7}"/>
          </ac:cxnSpMkLst>
        </pc:cxnChg>
        <pc:cxnChg chg="add del mod">
          <ac:chgData name="Sanders Wang" userId="089d73b8-785c-4012-b931-81c632b6c9c7" providerId="ADAL" clId="{5354F822-A9E9-4067-BCDA-0FDA68F60510}" dt="2021-03-07T10:49:05.524" v="1642" actId="14100"/>
          <ac:cxnSpMkLst>
            <pc:docMk/>
            <pc:sldMk cId="3594584873" sldId="256"/>
            <ac:cxnSpMk id="52" creationId="{0B138F94-9A8C-4EE6-849A-6DB0D8F04530}"/>
          </ac:cxnSpMkLst>
        </pc:cxnChg>
        <pc:cxnChg chg="add mod">
          <ac:chgData name="Sanders Wang" userId="089d73b8-785c-4012-b931-81c632b6c9c7" providerId="ADAL" clId="{5354F822-A9E9-4067-BCDA-0FDA68F60510}" dt="2021-03-07T10:42:39.255" v="1560" actId="1038"/>
          <ac:cxnSpMkLst>
            <pc:docMk/>
            <pc:sldMk cId="3594584873" sldId="256"/>
            <ac:cxnSpMk id="70" creationId="{AE2560F9-8436-4998-BCDA-3D148462715E}"/>
          </ac:cxnSpMkLst>
        </pc:cxnChg>
        <pc:cxnChg chg="add del mod">
          <ac:chgData name="Sanders Wang" userId="089d73b8-785c-4012-b931-81c632b6c9c7" providerId="ADAL" clId="{5354F822-A9E9-4067-BCDA-0FDA68F60510}" dt="2021-03-07T10:38:30.846" v="1502" actId="478"/>
          <ac:cxnSpMkLst>
            <pc:docMk/>
            <pc:sldMk cId="3594584873" sldId="256"/>
            <ac:cxnSpMk id="77" creationId="{2D2A23EE-A1E6-4EBB-9E87-845A3BD918B9}"/>
          </ac:cxnSpMkLst>
        </pc:cxnChg>
        <pc:cxnChg chg="add mod">
          <ac:chgData name="Sanders Wang" userId="089d73b8-785c-4012-b931-81c632b6c9c7" providerId="ADAL" clId="{5354F822-A9E9-4067-BCDA-0FDA68F60510}" dt="2021-03-07T09:43:00.546" v="871" actId="14100"/>
          <ac:cxnSpMkLst>
            <pc:docMk/>
            <pc:sldMk cId="3594584873" sldId="256"/>
            <ac:cxnSpMk id="80" creationId="{0CB05E7D-CD77-4696-86F4-2E60B0463686}"/>
          </ac:cxnSpMkLst>
        </pc:cxnChg>
        <pc:cxnChg chg="add mod">
          <ac:chgData name="Sanders Wang" userId="089d73b8-785c-4012-b931-81c632b6c9c7" providerId="ADAL" clId="{5354F822-A9E9-4067-BCDA-0FDA68F60510}" dt="2021-03-07T10:50:19.595" v="1689" actId="1035"/>
          <ac:cxnSpMkLst>
            <pc:docMk/>
            <pc:sldMk cId="3594584873" sldId="256"/>
            <ac:cxnSpMk id="86" creationId="{D82DDB01-8A72-4448-8C0D-3C186769B5D7}"/>
          </ac:cxnSpMkLst>
        </pc:cxnChg>
        <pc:cxnChg chg="add mod">
          <ac:chgData name="Sanders Wang" userId="089d73b8-785c-4012-b931-81c632b6c9c7" providerId="ADAL" clId="{5354F822-A9E9-4067-BCDA-0FDA68F60510}" dt="2021-03-07T10:36:16.389" v="1448" actId="1076"/>
          <ac:cxnSpMkLst>
            <pc:docMk/>
            <pc:sldMk cId="3594584873" sldId="256"/>
            <ac:cxnSpMk id="91" creationId="{ED9B98E2-1479-4D93-BD0C-AD7F751A7AF3}"/>
          </ac:cxnSpMkLst>
        </pc:cxnChg>
        <pc:cxnChg chg="add mod">
          <ac:chgData name="Sanders Wang" userId="089d73b8-785c-4012-b931-81c632b6c9c7" providerId="ADAL" clId="{5354F822-A9E9-4067-BCDA-0FDA68F60510}" dt="2021-03-07T12:31:06.943" v="1819" actId="14100"/>
          <ac:cxnSpMkLst>
            <pc:docMk/>
            <pc:sldMk cId="3594584873" sldId="256"/>
            <ac:cxnSpMk id="94" creationId="{365E1841-0A18-4129-978F-B19016BD7193}"/>
          </ac:cxnSpMkLst>
        </pc:cxnChg>
        <pc:cxnChg chg="add mod">
          <ac:chgData name="Sanders Wang" userId="089d73b8-785c-4012-b931-81c632b6c9c7" providerId="ADAL" clId="{5354F822-A9E9-4067-BCDA-0FDA68F60510}" dt="2021-03-07T14:21:19.954" v="1824" actId="1076"/>
          <ac:cxnSpMkLst>
            <pc:docMk/>
            <pc:sldMk cId="3594584873" sldId="256"/>
            <ac:cxnSpMk id="95" creationId="{76416556-3252-4F57-9896-0E7B6105AD1A}"/>
          </ac:cxnSpMkLst>
        </pc:cxnChg>
        <pc:cxnChg chg="add mod">
          <ac:chgData name="Sanders Wang" userId="089d73b8-785c-4012-b931-81c632b6c9c7" providerId="ADAL" clId="{5354F822-A9E9-4067-BCDA-0FDA68F60510}" dt="2021-03-07T14:21:30.713" v="1825" actId="14100"/>
          <ac:cxnSpMkLst>
            <pc:docMk/>
            <pc:sldMk cId="3594584873" sldId="256"/>
            <ac:cxnSpMk id="96" creationId="{7C550515-D265-4BC5-997B-714BBF8EEB50}"/>
          </ac:cxnSpMkLst>
        </pc:cxnChg>
        <pc:cxnChg chg="add mod">
          <ac:chgData name="Sanders Wang" userId="089d73b8-785c-4012-b931-81c632b6c9c7" providerId="ADAL" clId="{5354F822-A9E9-4067-BCDA-0FDA68F60510}" dt="2021-03-07T17:33:34.990" v="3747" actId="14100"/>
          <ac:cxnSpMkLst>
            <pc:docMk/>
            <pc:sldMk cId="3594584873" sldId="256"/>
            <ac:cxnSpMk id="100" creationId="{2509DEFD-702A-46E6-B147-4058B1178694}"/>
          </ac:cxnSpMkLst>
        </pc:cxnChg>
        <pc:cxnChg chg="add mod">
          <ac:chgData name="Sanders Wang" userId="089d73b8-785c-4012-b931-81c632b6c9c7" providerId="ADAL" clId="{5354F822-A9E9-4067-BCDA-0FDA68F60510}" dt="2021-03-07T14:59:30.987" v="1912" actId="14100"/>
          <ac:cxnSpMkLst>
            <pc:docMk/>
            <pc:sldMk cId="3594584873" sldId="256"/>
            <ac:cxnSpMk id="104" creationId="{99DC365C-2B78-469E-ACF2-AB8A40E91199}"/>
          </ac:cxnSpMkLst>
        </pc:cxnChg>
        <pc:cxnChg chg="add mod">
          <ac:chgData name="Sanders Wang" userId="089d73b8-785c-4012-b931-81c632b6c9c7" providerId="ADAL" clId="{5354F822-A9E9-4067-BCDA-0FDA68F60510}" dt="2021-03-13T09:52:36.302" v="9222" actId="14100"/>
          <ac:cxnSpMkLst>
            <pc:docMk/>
            <pc:sldMk cId="3594584873" sldId="256"/>
            <ac:cxnSpMk id="108" creationId="{32118A13-FB06-430B-86D8-FAA5C6AFBD7A}"/>
          </ac:cxnSpMkLst>
        </pc:cxnChg>
        <pc:cxnChg chg="add mod">
          <ac:chgData name="Sanders Wang" userId="089d73b8-785c-4012-b931-81c632b6c9c7" providerId="ADAL" clId="{5354F822-A9E9-4067-BCDA-0FDA68F60510}" dt="2021-03-07T10:53:01.228" v="1727" actId="14100"/>
          <ac:cxnSpMkLst>
            <pc:docMk/>
            <pc:sldMk cId="3594584873" sldId="256"/>
            <ac:cxnSpMk id="109" creationId="{F9EE2898-62E0-49CE-95F9-087C6E8B3A5E}"/>
          </ac:cxnSpMkLst>
        </pc:cxnChg>
        <pc:cxnChg chg="add mod">
          <ac:chgData name="Sanders Wang" userId="089d73b8-785c-4012-b931-81c632b6c9c7" providerId="ADAL" clId="{5354F822-A9E9-4067-BCDA-0FDA68F60510}" dt="2021-03-07T09:42:45.917" v="870" actId="14100"/>
          <ac:cxnSpMkLst>
            <pc:docMk/>
            <pc:sldMk cId="3594584873" sldId="256"/>
            <ac:cxnSpMk id="125" creationId="{753B40AD-6A97-489B-830A-CA27C3C0E1A4}"/>
          </ac:cxnSpMkLst>
        </pc:cxnChg>
        <pc:cxnChg chg="add mod">
          <ac:chgData name="Sanders Wang" userId="089d73b8-785c-4012-b931-81c632b6c9c7" providerId="ADAL" clId="{5354F822-A9E9-4067-BCDA-0FDA68F60510}" dt="2021-03-07T09:47:29.702" v="905" actId="14100"/>
          <ac:cxnSpMkLst>
            <pc:docMk/>
            <pc:sldMk cId="3594584873" sldId="256"/>
            <ac:cxnSpMk id="134" creationId="{68653D14-638B-4626-AF65-BA9E0D556ECB}"/>
          </ac:cxnSpMkLst>
        </pc:cxnChg>
        <pc:cxnChg chg="add mod">
          <ac:chgData name="Sanders Wang" userId="089d73b8-785c-4012-b931-81c632b6c9c7" providerId="ADAL" clId="{5354F822-A9E9-4067-BCDA-0FDA68F60510}" dt="2021-03-07T09:52:42.434" v="936" actId="14100"/>
          <ac:cxnSpMkLst>
            <pc:docMk/>
            <pc:sldMk cId="3594584873" sldId="256"/>
            <ac:cxnSpMk id="141" creationId="{A4EF176C-56D2-4BC0-9A79-CC13FEAFEFE9}"/>
          </ac:cxnSpMkLst>
        </pc:cxnChg>
        <pc:cxnChg chg="add mod">
          <ac:chgData name="Sanders Wang" userId="089d73b8-785c-4012-b931-81c632b6c9c7" providerId="ADAL" clId="{5354F822-A9E9-4067-BCDA-0FDA68F60510}" dt="2021-03-07T09:53:05.535" v="940" actId="14100"/>
          <ac:cxnSpMkLst>
            <pc:docMk/>
            <pc:sldMk cId="3594584873" sldId="256"/>
            <ac:cxnSpMk id="148" creationId="{B84656F6-44F6-4094-A2CC-B18E75487C23}"/>
          </ac:cxnSpMkLst>
        </pc:cxnChg>
        <pc:cxnChg chg="add mod">
          <ac:chgData name="Sanders Wang" userId="089d73b8-785c-4012-b931-81c632b6c9c7" providerId="ADAL" clId="{5354F822-A9E9-4067-BCDA-0FDA68F60510}" dt="2021-03-07T09:53:21.798" v="943" actId="14100"/>
          <ac:cxnSpMkLst>
            <pc:docMk/>
            <pc:sldMk cId="3594584873" sldId="256"/>
            <ac:cxnSpMk id="151" creationId="{692AFFFE-6019-485A-9A3F-819DE724DB31}"/>
          </ac:cxnSpMkLst>
        </pc:cxnChg>
        <pc:cxnChg chg="add mod">
          <ac:chgData name="Sanders Wang" userId="089d73b8-785c-4012-b931-81c632b6c9c7" providerId="ADAL" clId="{5354F822-A9E9-4067-BCDA-0FDA68F60510}" dt="2021-03-07T10:35:55.703" v="1443" actId="14100"/>
          <ac:cxnSpMkLst>
            <pc:docMk/>
            <pc:sldMk cId="3594584873" sldId="256"/>
            <ac:cxnSpMk id="165" creationId="{8559E26C-D042-4A91-8BF7-CC43D3AA756D}"/>
          </ac:cxnSpMkLst>
        </pc:cxnChg>
        <pc:cxnChg chg="add del mod">
          <ac:chgData name="Sanders Wang" userId="089d73b8-785c-4012-b931-81c632b6c9c7" providerId="ADAL" clId="{5354F822-A9E9-4067-BCDA-0FDA68F60510}" dt="2021-03-07T10:05:36.035" v="1086" actId="478"/>
          <ac:cxnSpMkLst>
            <pc:docMk/>
            <pc:sldMk cId="3594584873" sldId="256"/>
            <ac:cxnSpMk id="171" creationId="{3A68A9CE-D061-464B-A2F0-19EE112000DA}"/>
          </ac:cxnSpMkLst>
        </pc:cxnChg>
        <pc:cxnChg chg="add del mod">
          <ac:chgData name="Sanders Wang" userId="089d73b8-785c-4012-b931-81c632b6c9c7" providerId="ADAL" clId="{5354F822-A9E9-4067-BCDA-0FDA68F60510}" dt="2021-03-07T10:38:19.600" v="1499" actId="478"/>
          <ac:cxnSpMkLst>
            <pc:docMk/>
            <pc:sldMk cId="3594584873" sldId="256"/>
            <ac:cxnSpMk id="185" creationId="{85A0913F-AD71-4546-B5D7-30F216E25633}"/>
          </ac:cxnSpMkLst>
        </pc:cxnChg>
        <pc:cxnChg chg="add mod">
          <ac:chgData name="Sanders Wang" userId="089d73b8-785c-4012-b931-81c632b6c9c7" providerId="ADAL" clId="{5354F822-A9E9-4067-BCDA-0FDA68F60510}" dt="2021-03-07T10:31:02.144" v="1325" actId="14100"/>
          <ac:cxnSpMkLst>
            <pc:docMk/>
            <pc:sldMk cId="3594584873" sldId="256"/>
            <ac:cxnSpMk id="195" creationId="{D47706D1-1B4D-4DBA-93A0-6FC17D645EDE}"/>
          </ac:cxnSpMkLst>
        </pc:cxnChg>
        <pc:cxnChg chg="add del mod">
          <ac:chgData name="Sanders Wang" userId="089d73b8-785c-4012-b931-81c632b6c9c7" providerId="ADAL" clId="{5354F822-A9E9-4067-BCDA-0FDA68F60510}" dt="2021-03-07T10:38:28.260" v="1501" actId="478"/>
          <ac:cxnSpMkLst>
            <pc:docMk/>
            <pc:sldMk cId="3594584873" sldId="256"/>
            <ac:cxnSpMk id="210" creationId="{06079784-FB52-4DAE-95A9-C2C1C19F6DA3}"/>
          </ac:cxnSpMkLst>
        </pc:cxnChg>
        <pc:cxnChg chg="add mod">
          <ac:chgData name="Sanders Wang" userId="089d73b8-785c-4012-b931-81c632b6c9c7" providerId="ADAL" clId="{5354F822-A9E9-4067-BCDA-0FDA68F60510}" dt="2021-03-07T10:21:04.288" v="1237" actId="14100"/>
          <ac:cxnSpMkLst>
            <pc:docMk/>
            <pc:sldMk cId="3594584873" sldId="256"/>
            <ac:cxnSpMk id="215" creationId="{EBA41466-7E9E-4B1A-B48A-74404CF33A6C}"/>
          </ac:cxnSpMkLst>
        </pc:cxnChg>
        <pc:cxnChg chg="add mod">
          <ac:chgData name="Sanders Wang" userId="089d73b8-785c-4012-b931-81c632b6c9c7" providerId="ADAL" clId="{5354F822-A9E9-4067-BCDA-0FDA68F60510}" dt="2021-03-07T10:30:42.949" v="1323" actId="14100"/>
          <ac:cxnSpMkLst>
            <pc:docMk/>
            <pc:sldMk cId="3594584873" sldId="256"/>
            <ac:cxnSpMk id="235" creationId="{3979D016-578B-4F65-92B0-A92F3CA8CE87}"/>
          </ac:cxnSpMkLst>
        </pc:cxnChg>
        <pc:cxnChg chg="add mod">
          <ac:chgData name="Sanders Wang" userId="089d73b8-785c-4012-b931-81c632b6c9c7" providerId="ADAL" clId="{5354F822-A9E9-4067-BCDA-0FDA68F60510}" dt="2021-03-07T10:37:48.304" v="1489" actId="14100"/>
          <ac:cxnSpMkLst>
            <pc:docMk/>
            <pc:sldMk cId="3594584873" sldId="256"/>
            <ac:cxnSpMk id="256" creationId="{6050E2DC-D5BF-467B-B941-6ED3AD0DE395}"/>
          </ac:cxnSpMkLst>
        </pc:cxnChg>
        <pc:cxnChg chg="add mod">
          <ac:chgData name="Sanders Wang" userId="089d73b8-785c-4012-b931-81c632b6c9c7" providerId="ADAL" clId="{5354F822-A9E9-4067-BCDA-0FDA68F60510}" dt="2021-03-07T10:42:39.255" v="1560" actId="1038"/>
          <ac:cxnSpMkLst>
            <pc:docMk/>
            <pc:sldMk cId="3594584873" sldId="256"/>
            <ac:cxnSpMk id="266" creationId="{5256D4B1-234B-4E21-8836-07465CACC613}"/>
          </ac:cxnSpMkLst>
        </pc:cxnChg>
        <pc:cxnChg chg="add mod">
          <ac:chgData name="Sanders Wang" userId="089d73b8-785c-4012-b931-81c632b6c9c7" providerId="ADAL" clId="{5354F822-A9E9-4067-BCDA-0FDA68F60510}" dt="2021-03-07T10:42:39.255" v="1560" actId="1038"/>
          <ac:cxnSpMkLst>
            <pc:docMk/>
            <pc:sldMk cId="3594584873" sldId="256"/>
            <ac:cxnSpMk id="273" creationId="{0A7FC55B-8044-44D4-B75B-092702ED48F0}"/>
          </ac:cxnSpMkLst>
        </pc:cxnChg>
        <pc:cxnChg chg="add mod">
          <ac:chgData name="Sanders Wang" userId="089d73b8-785c-4012-b931-81c632b6c9c7" providerId="ADAL" clId="{5354F822-A9E9-4067-BCDA-0FDA68F60510}" dt="2021-03-07T10:42:51.584" v="1562" actId="14100"/>
          <ac:cxnSpMkLst>
            <pc:docMk/>
            <pc:sldMk cId="3594584873" sldId="256"/>
            <ac:cxnSpMk id="277" creationId="{0D976427-4642-47B3-8CAA-6606FFF98ADD}"/>
          </ac:cxnSpMkLst>
        </pc:cxnChg>
        <pc:cxnChg chg="add mod">
          <ac:chgData name="Sanders Wang" userId="089d73b8-785c-4012-b931-81c632b6c9c7" providerId="ADAL" clId="{5354F822-A9E9-4067-BCDA-0FDA68F60510}" dt="2021-03-07T10:51:04.217" v="1704" actId="14100"/>
          <ac:cxnSpMkLst>
            <pc:docMk/>
            <pc:sldMk cId="3594584873" sldId="256"/>
            <ac:cxnSpMk id="284" creationId="{67266764-329B-4FC7-99CE-BC29DE281570}"/>
          </ac:cxnSpMkLst>
        </pc:cxnChg>
        <pc:cxnChg chg="add mod">
          <ac:chgData name="Sanders Wang" userId="089d73b8-785c-4012-b931-81c632b6c9c7" providerId="ADAL" clId="{5354F822-A9E9-4067-BCDA-0FDA68F60510}" dt="2021-03-07T10:54:25.376" v="1732" actId="14100"/>
          <ac:cxnSpMkLst>
            <pc:docMk/>
            <pc:sldMk cId="3594584873" sldId="256"/>
            <ac:cxnSpMk id="296" creationId="{8CB609F7-3A81-4513-8C74-7B78D0E306AD}"/>
          </ac:cxnSpMkLst>
        </pc:cxnChg>
      </pc:sldChg>
      <pc:sldChg chg="addSp delSp modSp new mod">
        <pc:chgData name="Sanders Wang" userId="089d73b8-785c-4012-b931-81c632b6c9c7" providerId="ADAL" clId="{5354F822-A9E9-4067-BCDA-0FDA68F60510}" dt="2021-03-11T18:37:12.138" v="7914" actId="14100"/>
        <pc:sldMkLst>
          <pc:docMk/>
          <pc:sldMk cId="1154223382" sldId="257"/>
        </pc:sldMkLst>
        <pc:spChg chg="add mod">
          <ac:chgData name="Sanders Wang" userId="089d73b8-785c-4012-b931-81c632b6c9c7" providerId="ADAL" clId="{5354F822-A9E9-4067-BCDA-0FDA68F60510}" dt="2021-03-11T14:15:09.498" v="6699" actId="692"/>
          <ac:spMkLst>
            <pc:docMk/>
            <pc:sldMk cId="1154223382" sldId="257"/>
            <ac:spMk id="2" creationId="{93AAD6D4-A312-4039-ADAF-73B095B45A21}"/>
          </ac:spMkLst>
        </pc:spChg>
        <pc:spChg chg="add mod">
          <ac:chgData name="Sanders Wang" userId="089d73b8-785c-4012-b931-81c632b6c9c7" providerId="ADAL" clId="{5354F822-A9E9-4067-BCDA-0FDA68F60510}" dt="2021-03-07T14:55:08.491" v="1868"/>
          <ac:spMkLst>
            <pc:docMk/>
            <pc:sldMk cId="1154223382" sldId="257"/>
            <ac:spMk id="3" creationId="{459BE350-EBC9-439F-8887-036B4ADAF589}"/>
          </ac:spMkLst>
        </pc:spChg>
        <pc:spChg chg="add mod">
          <ac:chgData name="Sanders Wang" userId="089d73b8-785c-4012-b931-81c632b6c9c7" providerId="ADAL" clId="{5354F822-A9E9-4067-BCDA-0FDA68F60510}" dt="2021-03-07T14:55:08.491" v="1868"/>
          <ac:spMkLst>
            <pc:docMk/>
            <pc:sldMk cId="1154223382" sldId="257"/>
            <ac:spMk id="4" creationId="{BBB65B9D-53C0-4B06-8253-01538245C1F8}"/>
          </ac:spMkLst>
        </pc:spChg>
        <pc:spChg chg="add mod">
          <ac:chgData name="Sanders Wang" userId="089d73b8-785c-4012-b931-81c632b6c9c7" providerId="ADAL" clId="{5354F822-A9E9-4067-BCDA-0FDA68F60510}" dt="2021-03-07T14:55:08.491" v="1868"/>
          <ac:spMkLst>
            <pc:docMk/>
            <pc:sldMk cId="1154223382" sldId="257"/>
            <ac:spMk id="5" creationId="{6C854118-C254-4758-9150-C1404E69D313}"/>
          </ac:spMkLst>
        </pc:spChg>
        <pc:spChg chg="add mod">
          <ac:chgData name="Sanders Wang" userId="089d73b8-785c-4012-b931-81c632b6c9c7" providerId="ADAL" clId="{5354F822-A9E9-4067-BCDA-0FDA68F60510}" dt="2021-03-07T14:55:08.491" v="1868"/>
          <ac:spMkLst>
            <pc:docMk/>
            <pc:sldMk cId="1154223382" sldId="257"/>
            <ac:spMk id="6" creationId="{9EB5E259-7390-43BE-81D4-F91DF6105B2A}"/>
          </ac:spMkLst>
        </pc:spChg>
        <pc:spChg chg="add mod">
          <ac:chgData name="Sanders Wang" userId="089d73b8-785c-4012-b931-81c632b6c9c7" providerId="ADAL" clId="{5354F822-A9E9-4067-BCDA-0FDA68F60510}" dt="2021-03-07T14:55:08.491" v="1868"/>
          <ac:spMkLst>
            <pc:docMk/>
            <pc:sldMk cId="1154223382" sldId="257"/>
            <ac:spMk id="7" creationId="{2C84B5B2-075B-4D09-B27F-E89579EDBFE4}"/>
          </ac:spMkLst>
        </pc:spChg>
        <pc:spChg chg="add mod">
          <ac:chgData name="Sanders Wang" userId="089d73b8-785c-4012-b931-81c632b6c9c7" providerId="ADAL" clId="{5354F822-A9E9-4067-BCDA-0FDA68F60510}" dt="2021-03-07T14:55:08.491" v="1868"/>
          <ac:spMkLst>
            <pc:docMk/>
            <pc:sldMk cId="1154223382" sldId="257"/>
            <ac:spMk id="8" creationId="{86AB402F-738B-4E06-9099-133125DD8286}"/>
          </ac:spMkLst>
        </pc:spChg>
        <pc:spChg chg="add mod">
          <ac:chgData name="Sanders Wang" userId="089d73b8-785c-4012-b931-81c632b6c9c7" providerId="ADAL" clId="{5354F822-A9E9-4067-BCDA-0FDA68F60510}" dt="2021-03-07T14:55:08.491" v="1868"/>
          <ac:spMkLst>
            <pc:docMk/>
            <pc:sldMk cId="1154223382" sldId="257"/>
            <ac:spMk id="9" creationId="{5E4B976D-C8F3-49FF-95C9-B838B44F4117}"/>
          </ac:spMkLst>
        </pc:spChg>
        <pc:spChg chg="add mod">
          <ac:chgData name="Sanders Wang" userId="089d73b8-785c-4012-b931-81c632b6c9c7" providerId="ADAL" clId="{5354F822-A9E9-4067-BCDA-0FDA68F60510}" dt="2021-03-07T14:55:08.491" v="1868"/>
          <ac:spMkLst>
            <pc:docMk/>
            <pc:sldMk cId="1154223382" sldId="257"/>
            <ac:spMk id="10" creationId="{A501DDB7-95E5-4376-BD7A-D3CEE1F6D1AE}"/>
          </ac:spMkLst>
        </pc:spChg>
        <pc:spChg chg="add mod">
          <ac:chgData name="Sanders Wang" userId="089d73b8-785c-4012-b931-81c632b6c9c7" providerId="ADAL" clId="{5354F822-A9E9-4067-BCDA-0FDA68F60510}" dt="2021-03-07T14:55:08.491" v="1868"/>
          <ac:spMkLst>
            <pc:docMk/>
            <pc:sldMk cId="1154223382" sldId="257"/>
            <ac:spMk id="12" creationId="{BB0BBE1B-A37A-4DB3-AADB-02F2D985333A}"/>
          </ac:spMkLst>
        </pc:spChg>
        <pc:spChg chg="add mod">
          <ac:chgData name="Sanders Wang" userId="089d73b8-785c-4012-b931-81c632b6c9c7" providerId="ADAL" clId="{5354F822-A9E9-4067-BCDA-0FDA68F60510}" dt="2021-03-07T14:55:08.491" v="1868"/>
          <ac:spMkLst>
            <pc:docMk/>
            <pc:sldMk cId="1154223382" sldId="257"/>
            <ac:spMk id="13" creationId="{A6743AB1-1724-49CC-A401-8E68FB6E875A}"/>
          </ac:spMkLst>
        </pc:spChg>
        <pc:spChg chg="add mod">
          <ac:chgData name="Sanders Wang" userId="089d73b8-785c-4012-b931-81c632b6c9c7" providerId="ADAL" clId="{5354F822-A9E9-4067-BCDA-0FDA68F60510}" dt="2021-03-07T14:55:08.491" v="1868"/>
          <ac:spMkLst>
            <pc:docMk/>
            <pc:sldMk cId="1154223382" sldId="257"/>
            <ac:spMk id="14" creationId="{77353793-F1FF-44B0-82CF-171D04E1FA68}"/>
          </ac:spMkLst>
        </pc:spChg>
        <pc:spChg chg="add mod">
          <ac:chgData name="Sanders Wang" userId="089d73b8-785c-4012-b931-81c632b6c9c7" providerId="ADAL" clId="{5354F822-A9E9-4067-BCDA-0FDA68F60510}" dt="2021-03-07T14:55:08.491" v="1868"/>
          <ac:spMkLst>
            <pc:docMk/>
            <pc:sldMk cId="1154223382" sldId="257"/>
            <ac:spMk id="17" creationId="{9F7BB898-2AE8-4CEF-A44A-F8FCFAFB142A}"/>
          </ac:spMkLst>
        </pc:spChg>
        <pc:spChg chg="add mod">
          <ac:chgData name="Sanders Wang" userId="089d73b8-785c-4012-b931-81c632b6c9c7" providerId="ADAL" clId="{5354F822-A9E9-4067-BCDA-0FDA68F60510}" dt="2021-03-07T14:55:08.491" v="1868"/>
          <ac:spMkLst>
            <pc:docMk/>
            <pc:sldMk cId="1154223382" sldId="257"/>
            <ac:spMk id="18" creationId="{D56E35A4-CFD6-410F-800D-35546F250F58}"/>
          </ac:spMkLst>
        </pc:spChg>
        <pc:spChg chg="add mod">
          <ac:chgData name="Sanders Wang" userId="089d73b8-785c-4012-b931-81c632b6c9c7" providerId="ADAL" clId="{5354F822-A9E9-4067-BCDA-0FDA68F60510}" dt="2021-03-07T14:55:08.491" v="1868"/>
          <ac:spMkLst>
            <pc:docMk/>
            <pc:sldMk cId="1154223382" sldId="257"/>
            <ac:spMk id="19" creationId="{0D715C6A-D48C-4B21-8B69-31E6D9A36508}"/>
          </ac:spMkLst>
        </pc:spChg>
        <pc:spChg chg="add mod">
          <ac:chgData name="Sanders Wang" userId="089d73b8-785c-4012-b931-81c632b6c9c7" providerId="ADAL" clId="{5354F822-A9E9-4067-BCDA-0FDA68F60510}" dt="2021-03-07T14:55:08.491" v="1868"/>
          <ac:spMkLst>
            <pc:docMk/>
            <pc:sldMk cId="1154223382" sldId="257"/>
            <ac:spMk id="20" creationId="{E03900FB-9E36-4902-99F7-E10D5F6B4B49}"/>
          </ac:spMkLst>
        </pc:spChg>
        <pc:spChg chg="add mod">
          <ac:chgData name="Sanders Wang" userId="089d73b8-785c-4012-b931-81c632b6c9c7" providerId="ADAL" clId="{5354F822-A9E9-4067-BCDA-0FDA68F60510}" dt="2021-03-07T14:55:08.491" v="1868"/>
          <ac:spMkLst>
            <pc:docMk/>
            <pc:sldMk cId="1154223382" sldId="257"/>
            <ac:spMk id="22" creationId="{FE1E28AC-E97A-4778-9611-690391DB7EBC}"/>
          </ac:spMkLst>
        </pc:spChg>
        <pc:spChg chg="add mod">
          <ac:chgData name="Sanders Wang" userId="089d73b8-785c-4012-b931-81c632b6c9c7" providerId="ADAL" clId="{5354F822-A9E9-4067-BCDA-0FDA68F60510}" dt="2021-03-07T14:55:08.491" v="1868"/>
          <ac:spMkLst>
            <pc:docMk/>
            <pc:sldMk cId="1154223382" sldId="257"/>
            <ac:spMk id="23" creationId="{276C684B-9281-4F45-B320-50DF51B3BAC1}"/>
          </ac:spMkLst>
        </pc:spChg>
        <pc:spChg chg="add mod">
          <ac:chgData name="Sanders Wang" userId="089d73b8-785c-4012-b931-81c632b6c9c7" providerId="ADAL" clId="{5354F822-A9E9-4067-BCDA-0FDA68F60510}" dt="2021-03-07T14:55:08.491" v="1868"/>
          <ac:spMkLst>
            <pc:docMk/>
            <pc:sldMk cId="1154223382" sldId="257"/>
            <ac:spMk id="25" creationId="{DDE7127C-E719-41C9-84C0-23D71A7C3007}"/>
          </ac:spMkLst>
        </pc:spChg>
        <pc:spChg chg="add mod">
          <ac:chgData name="Sanders Wang" userId="089d73b8-785c-4012-b931-81c632b6c9c7" providerId="ADAL" clId="{5354F822-A9E9-4067-BCDA-0FDA68F60510}" dt="2021-03-07T14:55:08.491" v="1868"/>
          <ac:spMkLst>
            <pc:docMk/>
            <pc:sldMk cId="1154223382" sldId="257"/>
            <ac:spMk id="26" creationId="{9B8CE82F-4436-41FD-9712-31DF9FD56EFC}"/>
          </ac:spMkLst>
        </pc:spChg>
        <pc:spChg chg="add mod">
          <ac:chgData name="Sanders Wang" userId="089d73b8-785c-4012-b931-81c632b6c9c7" providerId="ADAL" clId="{5354F822-A9E9-4067-BCDA-0FDA68F60510}" dt="2021-03-07T14:55:08.491" v="1868"/>
          <ac:spMkLst>
            <pc:docMk/>
            <pc:sldMk cId="1154223382" sldId="257"/>
            <ac:spMk id="28" creationId="{B721215F-15FF-4F44-AC16-EFB2C2DA24B8}"/>
          </ac:spMkLst>
        </pc:spChg>
        <pc:spChg chg="add mod">
          <ac:chgData name="Sanders Wang" userId="089d73b8-785c-4012-b931-81c632b6c9c7" providerId="ADAL" clId="{5354F822-A9E9-4067-BCDA-0FDA68F60510}" dt="2021-03-07T14:55:08.491" v="1868"/>
          <ac:spMkLst>
            <pc:docMk/>
            <pc:sldMk cId="1154223382" sldId="257"/>
            <ac:spMk id="29" creationId="{640F1EF5-B4C3-4768-994B-C3ADB66C432D}"/>
          </ac:spMkLst>
        </pc:spChg>
        <pc:spChg chg="add mod">
          <ac:chgData name="Sanders Wang" userId="089d73b8-785c-4012-b931-81c632b6c9c7" providerId="ADAL" clId="{5354F822-A9E9-4067-BCDA-0FDA68F60510}" dt="2021-03-07T14:55:08.491" v="1868"/>
          <ac:spMkLst>
            <pc:docMk/>
            <pc:sldMk cId="1154223382" sldId="257"/>
            <ac:spMk id="30" creationId="{A1370F08-C921-41B1-A080-E6D311AB14D5}"/>
          </ac:spMkLst>
        </pc:spChg>
        <pc:spChg chg="add mod">
          <ac:chgData name="Sanders Wang" userId="089d73b8-785c-4012-b931-81c632b6c9c7" providerId="ADAL" clId="{5354F822-A9E9-4067-BCDA-0FDA68F60510}" dt="2021-03-07T14:55:08.491" v="1868"/>
          <ac:spMkLst>
            <pc:docMk/>
            <pc:sldMk cId="1154223382" sldId="257"/>
            <ac:spMk id="31" creationId="{E97CDAD0-A9A5-4145-80E3-C9B64DF6AB23}"/>
          </ac:spMkLst>
        </pc:spChg>
        <pc:spChg chg="add mod">
          <ac:chgData name="Sanders Wang" userId="089d73b8-785c-4012-b931-81c632b6c9c7" providerId="ADAL" clId="{5354F822-A9E9-4067-BCDA-0FDA68F60510}" dt="2021-03-07T14:55:08.491" v="1868"/>
          <ac:spMkLst>
            <pc:docMk/>
            <pc:sldMk cId="1154223382" sldId="257"/>
            <ac:spMk id="32" creationId="{E98CD30D-B980-47F1-8BF3-F587F7E1BFC4}"/>
          </ac:spMkLst>
        </pc:spChg>
        <pc:spChg chg="add mod">
          <ac:chgData name="Sanders Wang" userId="089d73b8-785c-4012-b931-81c632b6c9c7" providerId="ADAL" clId="{5354F822-A9E9-4067-BCDA-0FDA68F60510}" dt="2021-03-07T14:55:08.491" v="1868"/>
          <ac:spMkLst>
            <pc:docMk/>
            <pc:sldMk cId="1154223382" sldId="257"/>
            <ac:spMk id="34" creationId="{77A2E071-0BB8-4FE5-B127-0960B0419EE8}"/>
          </ac:spMkLst>
        </pc:spChg>
        <pc:spChg chg="add mod">
          <ac:chgData name="Sanders Wang" userId="089d73b8-785c-4012-b931-81c632b6c9c7" providerId="ADAL" clId="{5354F822-A9E9-4067-BCDA-0FDA68F60510}" dt="2021-03-07T14:55:08.491" v="1868"/>
          <ac:spMkLst>
            <pc:docMk/>
            <pc:sldMk cId="1154223382" sldId="257"/>
            <ac:spMk id="35" creationId="{433C660C-505B-47FF-9EA2-29DA1AC2EBC3}"/>
          </ac:spMkLst>
        </pc:spChg>
        <pc:spChg chg="add mod">
          <ac:chgData name="Sanders Wang" userId="089d73b8-785c-4012-b931-81c632b6c9c7" providerId="ADAL" clId="{5354F822-A9E9-4067-BCDA-0FDA68F60510}" dt="2021-03-07T14:55:08.491" v="1868"/>
          <ac:spMkLst>
            <pc:docMk/>
            <pc:sldMk cId="1154223382" sldId="257"/>
            <ac:spMk id="36" creationId="{36A8305B-A414-4D6B-93CC-B4A3FD3BED2E}"/>
          </ac:spMkLst>
        </pc:spChg>
        <pc:spChg chg="add mod">
          <ac:chgData name="Sanders Wang" userId="089d73b8-785c-4012-b931-81c632b6c9c7" providerId="ADAL" clId="{5354F822-A9E9-4067-BCDA-0FDA68F60510}" dt="2021-03-07T14:55:08.491" v="1868"/>
          <ac:spMkLst>
            <pc:docMk/>
            <pc:sldMk cId="1154223382" sldId="257"/>
            <ac:spMk id="38" creationId="{DF60708C-8796-4C4B-9C00-E6CE0B9DCE05}"/>
          </ac:spMkLst>
        </pc:spChg>
        <pc:spChg chg="add mod">
          <ac:chgData name="Sanders Wang" userId="089d73b8-785c-4012-b931-81c632b6c9c7" providerId="ADAL" clId="{5354F822-A9E9-4067-BCDA-0FDA68F60510}" dt="2021-03-07T14:55:08.491" v="1868"/>
          <ac:spMkLst>
            <pc:docMk/>
            <pc:sldMk cId="1154223382" sldId="257"/>
            <ac:spMk id="40" creationId="{2D19BC86-731B-4E6E-A7A0-FAA8D6FDA2F4}"/>
          </ac:spMkLst>
        </pc:spChg>
        <pc:spChg chg="add mod">
          <ac:chgData name="Sanders Wang" userId="089d73b8-785c-4012-b931-81c632b6c9c7" providerId="ADAL" clId="{5354F822-A9E9-4067-BCDA-0FDA68F60510}" dt="2021-03-07T14:55:08.491" v="1868"/>
          <ac:spMkLst>
            <pc:docMk/>
            <pc:sldMk cId="1154223382" sldId="257"/>
            <ac:spMk id="41" creationId="{FF245E0A-0A9C-483F-9EE7-830D3587CFC0}"/>
          </ac:spMkLst>
        </pc:spChg>
        <pc:spChg chg="add mod">
          <ac:chgData name="Sanders Wang" userId="089d73b8-785c-4012-b931-81c632b6c9c7" providerId="ADAL" clId="{5354F822-A9E9-4067-BCDA-0FDA68F60510}" dt="2021-03-07T14:55:08.491" v="1868"/>
          <ac:spMkLst>
            <pc:docMk/>
            <pc:sldMk cId="1154223382" sldId="257"/>
            <ac:spMk id="42" creationId="{46F8DC65-CBD6-4424-9422-38836F26277D}"/>
          </ac:spMkLst>
        </pc:spChg>
        <pc:spChg chg="add mod">
          <ac:chgData name="Sanders Wang" userId="089d73b8-785c-4012-b931-81c632b6c9c7" providerId="ADAL" clId="{5354F822-A9E9-4067-BCDA-0FDA68F60510}" dt="2021-03-07T14:55:08.491" v="1868"/>
          <ac:spMkLst>
            <pc:docMk/>
            <pc:sldMk cId="1154223382" sldId="257"/>
            <ac:spMk id="43" creationId="{E72397D4-EEBA-4146-8C91-B18A3516874D}"/>
          </ac:spMkLst>
        </pc:spChg>
        <pc:spChg chg="add mod">
          <ac:chgData name="Sanders Wang" userId="089d73b8-785c-4012-b931-81c632b6c9c7" providerId="ADAL" clId="{5354F822-A9E9-4067-BCDA-0FDA68F60510}" dt="2021-03-07T14:55:08.491" v="1868"/>
          <ac:spMkLst>
            <pc:docMk/>
            <pc:sldMk cId="1154223382" sldId="257"/>
            <ac:spMk id="45" creationId="{678FFA25-19D4-4868-96C7-5A8D2EEE2147}"/>
          </ac:spMkLst>
        </pc:spChg>
        <pc:spChg chg="add mod">
          <ac:chgData name="Sanders Wang" userId="089d73b8-785c-4012-b931-81c632b6c9c7" providerId="ADAL" clId="{5354F822-A9E9-4067-BCDA-0FDA68F60510}" dt="2021-03-07T14:55:08.491" v="1868"/>
          <ac:spMkLst>
            <pc:docMk/>
            <pc:sldMk cId="1154223382" sldId="257"/>
            <ac:spMk id="47" creationId="{2E227259-D202-44CA-A09F-F92D07C9C4CE}"/>
          </ac:spMkLst>
        </pc:spChg>
        <pc:spChg chg="add mod">
          <ac:chgData name="Sanders Wang" userId="089d73b8-785c-4012-b931-81c632b6c9c7" providerId="ADAL" clId="{5354F822-A9E9-4067-BCDA-0FDA68F60510}" dt="2021-03-07T14:55:08.491" v="1868"/>
          <ac:spMkLst>
            <pc:docMk/>
            <pc:sldMk cId="1154223382" sldId="257"/>
            <ac:spMk id="48" creationId="{1EA835B2-12F4-4004-9B09-A869EB5B3ED8}"/>
          </ac:spMkLst>
        </pc:spChg>
        <pc:spChg chg="add mod">
          <ac:chgData name="Sanders Wang" userId="089d73b8-785c-4012-b931-81c632b6c9c7" providerId="ADAL" clId="{5354F822-A9E9-4067-BCDA-0FDA68F60510}" dt="2021-03-07T14:55:08.491" v="1868"/>
          <ac:spMkLst>
            <pc:docMk/>
            <pc:sldMk cId="1154223382" sldId="257"/>
            <ac:spMk id="49" creationId="{09AC0641-9693-4958-83FC-FF2F9C15DFCE}"/>
          </ac:spMkLst>
        </pc:spChg>
        <pc:spChg chg="add mod">
          <ac:chgData name="Sanders Wang" userId="089d73b8-785c-4012-b931-81c632b6c9c7" providerId="ADAL" clId="{5354F822-A9E9-4067-BCDA-0FDA68F60510}" dt="2021-03-07T14:55:08.491" v="1868"/>
          <ac:spMkLst>
            <pc:docMk/>
            <pc:sldMk cId="1154223382" sldId="257"/>
            <ac:spMk id="50" creationId="{E428E025-0309-4C15-A2BC-368D6FA231AD}"/>
          </ac:spMkLst>
        </pc:spChg>
        <pc:spChg chg="add mod">
          <ac:chgData name="Sanders Wang" userId="089d73b8-785c-4012-b931-81c632b6c9c7" providerId="ADAL" clId="{5354F822-A9E9-4067-BCDA-0FDA68F60510}" dt="2021-03-07T14:55:08.491" v="1868"/>
          <ac:spMkLst>
            <pc:docMk/>
            <pc:sldMk cId="1154223382" sldId="257"/>
            <ac:spMk id="52" creationId="{E97505A8-7B7E-4A86-9B00-544D67EFF695}"/>
          </ac:spMkLst>
        </pc:spChg>
        <pc:spChg chg="add mod">
          <ac:chgData name="Sanders Wang" userId="089d73b8-785c-4012-b931-81c632b6c9c7" providerId="ADAL" clId="{5354F822-A9E9-4067-BCDA-0FDA68F60510}" dt="2021-03-07T14:55:08.491" v="1868"/>
          <ac:spMkLst>
            <pc:docMk/>
            <pc:sldMk cId="1154223382" sldId="257"/>
            <ac:spMk id="53" creationId="{29A182A2-D7FA-46E7-90DB-B80A88E8A6AF}"/>
          </ac:spMkLst>
        </pc:spChg>
        <pc:spChg chg="add mod">
          <ac:chgData name="Sanders Wang" userId="089d73b8-785c-4012-b931-81c632b6c9c7" providerId="ADAL" clId="{5354F822-A9E9-4067-BCDA-0FDA68F60510}" dt="2021-03-07T14:55:08.491" v="1868"/>
          <ac:spMkLst>
            <pc:docMk/>
            <pc:sldMk cId="1154223382" sldId="257"/>
            <ac:spMk id="55" creationId="{C16922C8-D240-43CA-A3B2-E9862CEF261E}"/>
          </ac:spMkLst>
        </pc:spChg>
        <pc:spChg chg="add mod">
          <ac:chgData name="Sanders Wang" userId="089d73b8-785c-4012-b931-81c632b6c9c7" providerId="ADAL" clId="{5354F822-A9E9-4067-BCDA-0FDA68F60510}" dt="2021-03-07T14:55:08.491" v="1868"/>
          <ac:spMkLst>
            <pc:docMk/>
            <pc:sldMk cId="1154223382" sldId="257"/>
            <ac:spMk id="56" creationId="{CFA1B9D1-E17E-40E3-8771-C704B54CC664}"/>
          </ac:spMkLst>
        </pc:spChg>
        <pc:spChg chg="add mod">
          <ac:chgData name="Sanders Wang" userId="089d73b8-785c-4012-b931-81c632b6c9c7" providerId="ADAL" clId="{5354F822-A9E9-4067-BCDA-0FDA68F60510}" dt="2021-03-07T14:55:08.491" v="1868"/>
          <ac:spMkLst>
            <pc:docMk/>
            <pc:sldMk cId="1154223382" sldId="257"/>
            <ac:spMk id="59" creationId="{6FF937E8-B8AB-4A22-A006-6E6DA48F1EA9}"/>
          </ac:spMkLst>
        </pc:spChg>
        <pc:spChg chg="add mod">
          <ac:chgData name="Sanders Wang" userId="089d73b8-785c-4012-b931-81c632b6c9c7" providerId="ADAL" clId="{5354F822-A9E9-4067-BCDA-0FDA68F60510}" dt="2021-03-07T14:55:08.491" v="1868"/>
          <ac:spMkLst>
            <pc:docMk/>
            <pc:sldMk cId="1154223382" sldId="257"/>
            <ac:spMk id="60" creationId="{D851D2C4-378E-480A-B918-C2753067D853}"/>
          </ac:spMkLst>
        </pc:spChg>
        <pc:spChg chg="add mod">
          <ac:chgData name="Sanders Wang" userId="089d73b8-785c-4012-b931-81c632b6c9c7" providerId="ADAL" clId="{5354F822-A9E9-4067-BCDA-0FDA68F60510}" dt="2021-03-07T14:55:08.491" v="1868"/>
          <ac:spMkLst>
            <pc:docMk/>
            <pc:sldMk cId="1154223382" sldId="257"/>
            <ac:spMk id="65" creationId="{C413F308-DCD8-42EF-B158-EA0A16367216}"/>
          </ac:spMkLst>
        </pc:spChg>
        <pc:spChg chg="add mod">
          <ac:chgData name="Sanders Wang" userId="089d73b8-785c-4012-b931-81c632b6c9c7" providerId="ADAL" clId="{5354F822-A9E9-4067-BCDA-0FDA68F60510}" dt="2021-03-07T14:55:08.491" v="1868"/>
          <ac:spMkLst>
            <pc:docMk/>
            <pc:sldMk cId="1154223382" sldId="257"/>
            <ac:spMk id="66" creationId="{88A5401F-B0F8-4AAD-B87F-52F1BE1CC642}"/>
          </ac:spMkLst>
        </pc:spChg>
        <pc:spChg chg="add mod">
          <ac:chgData name="Sanders Wang" userId="089d73b8-785c-4012-b931-81c632b6c9c7" providerId="ADAL" clId="{5354F822-A9E9-4067-BCDA-0FDA68F60510}" dt="2021-03-07T14:55:08.491" v="1868"/>
          <ac:spMkLst>
            <pc:docMk/>
            <pc:sldMk cId="1154223382" sldId="257"/>
            <ac:spMk id="67" creationId="{23FA4EDC-DBE4-431D-B808-123A39EC1E15}"/>
          </ac:spMkLst>
        </pc:spChg>
        <pc:spChg chg="add mod">
          <ac:chgData name="Sanders Wang" userId="089d73b8-785c-4012-b931-81c632b6c9c7" providerId="ADAL" clId="{5354F822-A9E9-4067-BCDA-0FDA68F60510}" dt="2021-03-07T14:55:08.491" v="1868"/>
          <ac:spMkLst>
            <pc:docMk/>
            <pc:sldMk cId="1154223382" sldId="257"/>
            <ac:spMk id="68" creationId="{7D9F04EB-2C7F-41BB-90D7-6DF999B22C39}"/>
          </ac:spMkLst>
        </pc:spChg>
        <pc:spChg chg="add mod">
          <ac:chgData name="Sanders Wang" userId="089d73b8-785c-4012-b931-81c632b6c9c7" providerId="ADAL" clId="{5354F822-A9E9-4067-BCDA-0FDA68F60510}" dt="2021-03-07T14:55:08.491" v="1868"/>
          <ac:spMkLst>
            <pc:docMk/>
            <pc:sldMk cId="1154223382" sldId="257"/>
            <ac:spMk id="70" creationId="{BB1FB5DD-1B62-41D9-88A1-CF4889D47F6A}"/>
          </ac:spMkLst>
        </pc:spChg>
        <pc:spChg chg="add mod">
          <ac:chgData name="Sanders Wang" userId="089d73b8-785c-4012-b931-81c632b6c9c7" providerId="ADAL" clId="{5354F822-A9E9-4067-BCDA-0FDA68F60510}" dt="2021-03-07T14:55:08.491" v="1868"/>
          <ac:spMkLst>
            <pc:docMk/>
            <pc:sldMk cId="1154223382" sldId="257"/>
            <ac:spMk id="71" creationId="{73EC1B1C-AB58-4C83-953E-8A63F6AE4F00}"/>
          </ac:spMkLst>
        </pc:spChg>
        <pc:spChg chg="add mod">
          <ac:chgData name="Sanders Wang" userId="089d73b8-785c-4012-b931-81c632b6c9c7" providerId="ADAL" clId="{5354F822-A9E9-4067-BCDA-0FDA68F60510}" dt="2021-03-07T14:55:08.491" v="1868"/>
          <ac:spMkLst>
            <pc:docMk/>
            <pc:sldMk cId="1154223382" sldId="257"/>
            <ac:spMk id="72" creationId="{03E0C14D-6EB2-42C0-B69B-21C260090B24}"/>
          </ac:spMkLst>
        </pc:spChg>
        <pc:spChg chg="add mod">
          <ac:chgData name="Sanders Wang" userId="089d73b8-785c-4012-b931-81c632b6c9c7" providerId="ADAL" clId="{5354F822-A9E9-4067-BCDA-0FDA68F60510}" dt="2021-03-07T14:55:08.491" v="1868"/>
          <ac:spMkLst>
            <pc:docMk/>
            <pc:sldMk cId="1154223382" sldId="257"/>
            <ac:spMk id="73" creationId="{A87E6AF1-9FFF-48E1-B1D0-AE9C45F8C8B5}"/>
          </ac:spMkLst>
        </pc:spChg>
        <pc:spChg chg="add mod">
          <ac:chgData name="Sanders Wang" userId="089d73b8-785c-4012-b931-81c632b6c9c7" providerId="ADAL" clId="{5354F822-A9E9-4067-BCDA-0FDA68F60510}" dt="2021-03-07T14:55:08.491" v="1868"/>
          <ac:spMkLst>
            <pc:docMk/>
            <pc:sldMk cId="1154223382" sldId="257"/>
            <ac:spMk id="74" creationId="{B331AD3B-C426-4F10-A936-0A5B7F44676A}"/>
          </ac:spMkLst>
        </pc:spChg>
        <pc:spChg chg="add mod">
          <ac:chgData name="Sanders Wang" userId="089d73b8-785c-4012-b931-81c632b6c9c7" providerId="ADAL" clId="{5354F822-A9E9-4067-BCDA-0FDA68F60510}" dt="2021-03-07T14:55:08.491" v="1868"/>
          <ac:spMkLst>
            <pc:docMk/>
            <pc:sldMk cId="1154223382" sldId="257"/>
            <ac:spMk id="75" creationId="{C49BAF3C-68C6-4AB5-B4AD-0A8B8AADDB85}"/>
          </ac:spMkLst>
        </pc:spChg>
        <pc:spChg chg="add mod">
          <ac:chgData name="Sanders Wang" userId="089d73b8-785c-4012-b931-81c632b6c9c7" providerId="ADAL" clId="{5354F822-A9E9-4067-BCDA-0FDA68F60510}" dt="2021-03-07T14:55:08.491" v="1868"/>
          <ac:spMkLst>
            <pc:docMk/>
            <pc:sldMk cId="1154223382" sldId="257"/>
            <ac:spMk id="76" creationId="{A5CDC261-CC19-47B8-9406-1209C01CE7DD}"/>
          </ac:spMkLst>
        </pc:spChg>
        <pc:spChg chg="add mod">
          <ac:chgData name="Sanders Wang" userId="089d73b8-785c-4012-b931-81c632b6c9c7" providerId="ADAL" clId="{5354F822-A9E9-4067-BCDA-0FDA68F60510}" dt="2021-03-07T14:55:08.491" v="1868"/>
          <ac:spMkLst>
            <pc:docMk/>
            <pc:sldMk cId="1154223382" sldId="257"/>
            <ac:spMk id="78" creationId="{846626F2-B786-44DF-A7F8-5A3A0F930362}"/>
          </ac:spMkLst>
        </pc:spChg>
        <pc:spChg chg="add mod">
          <ac:chgData name="Sanders Wang" userId="089d73b8-785c-4012-b931-81c632b6c9c7" providerId="ADAL" clId="{5354F822-A9E9-4067-BCDA-0FDA68F60510}" dt="2021-03-07T14:55:08.491" v="1868"/>
          <ac:spMkLst>
            <pc:docMk/>
            <pc:sldMk cId="1154223382" sldId="257"/>
            <ac:spMk id="80" creationId="{814E5B1E-650E-4FB2-B3F7-4EF92C7420C3}"/>
          </ac:spMkLst>
        </pc:spChg>
        <pc:spChg chg="add mod">
          <ac:chgData name="Sanders Wang" userId="089d73b8-785c-4012-b931-81c632b6c9c7" providerId="ADAL" clId="{5354F822-A9E9-4067-BCDA-0FDA68F60510}" dt="2021-03-07T14:55:08.491" v="1868"/>
          <ac:spMkLst>
            <pc:docMk/>
            <pc:sldMk cId="1154223382" sldId="257"/>
            <ac:spMk id="82" creationId="{BE7F3DDF-DC1B-4667-8288-13A2FFC103A2}"/>
          </ac:spMkLst>
        </pc:spChg>
        <pc:spChg chg="add mod">
          <ac:chgData name="Sanders Wang" userId="089d73b8-785c-4012-b931-81c632b6c9c7" providerId="ADAL" clId="{5354F822-A9E9-4067-BCDA-0FDA68F60510}" dt="2021-03-07T14:55:08.491" v="1868"/>
          <ac:spMkLst>
            <pc:docMk/>
            <pc:sldMk cId="1154223382" sldId="257"/>
            <ac:spMk id="84" creationId="{2A29A924-7CFF-41E7-8462-63F14A3C3372}"/>
          </ac:spMkLst>
        </pc:spChg>
        <pc:spChg chg="add mod">
          <ac:chgData name="Sanders Wang" userId="089d73b8-785c-4012-b931-81c632b6c9c7" providerId="ADAL" clId="{5354F822-A9E9-4067-BCDA-0FDA68F60510}" dt="2021-03-07T14:55:08.491" v="1868"/>
          <ac:spMkLst>
            <pc:docMk/>
            <pc:sldMk cId="1154223382" sldId="257"/>
            <ac:spMk id="85" creationId="{36DCCE46-7F70-4D3D-A6C3-B153D44D59AF}"/>
          </ac:spMkLst>
        </pc:spChg>
        <pc:spChg chg="add mod">
          <ac:chgData name="Sanders Wang" userId="089d73b8-785c-4012-b931-81c632b6c9c7" providerId="ADAL" clId="{5354F822-A9E9-4067-BCDA-0FDA68F60510}" dt="2021-03-07T14:55:08.491" v="1868"/>
          <ac:spMkLst>
            <pc:docMk/>
            <pc:sldMk cId="1154223382" sldId="257"/>
            <ac:spMk id="86" creationId="{18BA2F9E-CC0B-4C07-80BB-5DA6985AE6E8}"/>
          </ac:spMkLst>
        </pc:spChg>
        <pc:spChg chg="add mod">
          <ac:chgData name="Sanders Wang" userId="089d73b8-785c-4012-b931-81c632b6c9c7" providerId="ADAL" clId="{5354F822-A9E9-4067-BCDA-0FDA68F60510}" dt="2021-03-07T14:55:08.491" v="1868"/>
          <ac:spMkLst>
            <pc:docMk/>
            <pc:sldMk cId="1154223382" sldId="257"/>
            <ac:spMk id="87" creationId="{ED8E3D62-FB1D-4223-841B-B2E20EFA45CF}"/>
          </ac:spMkLst>
        </pc:spChg>
        <pc:spChg chg="add mod">
          <ac:chgData name="Sanders Wang" userId="089d73b8-785c-4012-b931-81c632b6c9c7" providerId="ADAL" clId="{5354F822-A9E9-4067-BCDA-0FDA68F60510}" dt="2021-03-07T14:55:08.491" v="1868"/>
          <ac:spMkLst>
            <pc:docMk/>
            <pc:sldMk cId="1154223382" sldId="257"/>
            <ac:spMk id="88" creationId="{F0FE5E2B-2623-4F64-B18C-6DDC0403B0D3}"/>
          </ac:spMkLst>
        </pc:spChg>
        <pc:spChg chg="add mod">
          <ac:chgData name="Sanders Wang" userId="089d73b8-785c-4012-b931-81c632b6c9c7" providerId="ADAL" clId="{5354F822-A9E9-4067-BCDA-0FDA68F60510}" dt="2021-03-07T14:55:08.491" v="1868"/>
          <ac:spMkLst>
            <pc:docMk/>
            <pc:sldMk cId="1154223382" sldId="257"/>
            <ac:spMk id="89" creationId="{14F16190-08B5-461A-86F9-E611EDDD20A2}"/>
          </ac:spMkLst>
        </pc:spChg>
        <pc:spChg chg="add mod">
          <ac:chgData name="Sanders Wang" userId="089d73b8-785c-4012-b931-81c632b6c9c7" providerId="ADAL" clId="{5354F822-A9E9-4067-BCDA-0FDA68F60510}" dt="2021-03-07T14:55:08.491" v="1868"/>
          <ac:spMkLst>
            <pc:docMk/>
            <pc:sldMk cId="1154223382" sldId="257"/>
            <ac:spMk id="91" creationId="{E8A8FA62-71F9-4F11-9BED-0940D1E338FB}"/>
          </ac:spMkLst>
        </pc:spChg>
        <pc:spChg chg="add mod">
          <ac:chgData name="Sanders Wang" userId="089d73b8-785c-4012-b931-81c632b6c9c7" providerId="ADAL" clId="{5354F822-A9E9-4067-BCDA-0FDA68F60510}" dt="2021-03-07T14:55:08.491" v="1868"/>
          <ac:spMkLst>
            <pc:docMk/>
            <pc:sldMk cId="1154223382" sldId="257"/>
            <ac:spMk id="92" creationId="{B2227107-3F65-4102-8718-99E9A8CAB2A0}"/>
          </ac:spMkLst>
        </pc:spChg>
        <pc:spChg chg="add mod">
          <ac:chgData name="Sanders Wang" userId="089d73b8-785c-4012-b931-81c632b6c9c7" providerId="ADAL" clId="{5354F822-A9E9-4067-BCDA-0FDA68F60510}" dt="2021-03-07T14:55:08.491" v="1868"/>
          <ac:spMkLst>
            <pc:docMk/>
            <pc:sldMk cId="1154223382" sldId="257"/>
            <ac:spMk id="93" creationId="{0D5526EC-E180-45D6-A131-DC7F6C16BB41}"/>
          </ac:spMkLst>
        </pc:spChg>
        <pc:spChg chg="add mod">
          <ac:chgData name="Sanders Wang" userId="089d73b8-785c-4012-b931-81c632b6c9c7" providerId="ADAL" clId="{5354F822-A9E9-4067-BCDA-0FDA68F60510}" dt="2021-03-07T14:55:08.491" v="1868"/>
          <ac:spMkLst>
            <pc:docMk/>
            <pc:sldMk cId="1154223382" sldId="257"/>
            <ac:spMk id="94" creationId="{1A0DC436-28BF-4FEB-8025-5573592340F5}"/>
          </ac:spMkLst>
        </pc:spChg>
        <pc:spChg chg="add mod">
          <ac:chgData name="Sanders Wang" userId="089d73b8-785c-4012-b931-81c632b6c9c7" providerId="ADAL" clId="{5354F822-A9E9-4067-BCDA-0FDA68F60510}" dt="2021-03-07T14:55:08.491" v="1868"/>
          <ac:spMkLst>
            <pc:docMk/>
            <pc:sldMk cId="1154223382" sldId="257"/>
            <ac:spMk id="96" creationId="{03337EE7-4D17-4968-803F-145A5E30A7E3}"/>
          </ac:spMkLst>
        </pc:spChg>
        <pc:spChg chg="add mod">
          <ac:chgData name="Sanders Wang" userId="089d73b8-785c-4012-b931-81c632b6c9c7" providerId="ADAL" clId="{5354F822-A9E9-4067-BCDA-0FDA68F60510}" dt="2021-03-07T14:55:08.491" v="1868"/>
          <ac:spMkLst>
            <pc:docMk/>
            <pc:sldMk cId="1154223382" sldId="257"/>
            <ac:spMk id="97" creationId="{F6AB11F7-BD37-49F7-BF67-6A360A4A05CC}"/>
          </ac:spMkLst>
        </pc:spChg>
        <pc:spChg chg="add mod">
          <ac:chgData name="Sanders Wang" userId="089d73b8-785c-4012-b931-81c632b6c9c7" providerId="ADAL" clId="{5354F822-A9E9-4067-BCDA-0FDA68F60510}" dt="2021-03-07T14:55:08.491" v="1868"/>
          <ac:spMkLst>
            <pc:docMk/>
            <pc:sldMk cId="1154223382" sldId="257"/>
            <ac:spMk id="98" creationId="{455BD0D4-8386-4B68-AB5F-994E17C5EE22}"/>
          </ac:spMkLst>
        </pc:spChg>
        <pc:spChg chg="add mod">
          <ac:chgData name="Sanders Wang" userId="089d73b8-785c-4012-b931-81c632b6c9c7" providerId="ADAL" clId="{5354F822-A9E9-4067-BCDA-0FDA68F60510}" dt="2021-03-07T14:55:08.491" v="1868"/>
          <ac:spMkLst>
            <pc:docMk/>
            <pc:sldMk cId="1154223382" sldId="257"/>
            <ac:spMk id="99" creationId="{B52B441E-6DF3-42A7-A11B-C6E88BF92B7B}"/>
          </ac:spMkLst>
        </pc:spChg>
        <pc:spChg chg="add mod">
          <ac:chgData name="Sanders Wang" userId="089d73b8-785c-4012-b931-81c632b6c9c7" providerId="ADAL" clId="{5354F822-A9E9-4067-BCDA-0FDA68F60510}" dt="2021-03-07T14:55:08.491" v="1868"/>
          <ac:spMkLst>
            <pc:docMk/>
            <pc:sldMk cId="1154223382" sldId="257"/>
            <ac:spMk id="100" creationId="{01027003-DB57-43A5-A3F7-0F4E8685D712}"/>
          </ac:spMkLst>
        </pc:spChg>
        <pc:spChg chg="add mod">
          <ac:chgData name="Sanders Wang" userId="089d73b8-785c-4012-b931-81c632b6c9c7" providerId="ADAL" clId="{5354F822-A9E9-4067-BCDA-0FDA68F60510}" dt="2021-03-07T14:55:08.491" v="1868"/>
          <ac:spMkLst>
            <pc:docMk/>
            <pc:sldMk cId="1154223382" sldId="257"/>
            <ac:spMk id="102" creationId="{C2888E9E-C019-40E7-82E1-BE0F6581101C}"/>
          </ac:spMkLst>
        </pc:spChg>
        <pc:spChg chg="add mod">
          <ac:chgData name="Sanders Wang" userId="089d73b8-785c-4012-b931-81c632b6c9c7" providerId="ADAL" clId="{5354F822-A9E9-4067-BCDA-0FDA68F60510}" dt="2021-03-07T14:55:08.491" v="1868"/>
          <ac:spMkLst>
            <pc:docMk/>
            <pc:sldMk cId="1154223382" sldId="257"/>
            <ac:spMk id="103" creationId="{D662ACAC-AC58-45A2-B82F-D39C7C9F71C3}"/>
          </ac:spMkLst>
        </pc:spChg>
        <pc:spChg chg="add mod">
          <ac:chgData name="Sanders Wang" userId="089d73b8-785c-4012-b931-81c632b6c9c7" providerId="ADAL" clId="{5354F822-A9E9-4067-BCDA-0FDA68F60510}" dt="2021-03-07T14:55:08.491" v="1868"/>
          <ac:spMkLst>
            <pc:docMk/>
            <pc:sldMk cId="1154223382" sldId="257"/>
            <ac:spMk id="104" creationId="{ECDBA252-396F-4DCC-8639-2A63BC334084}"/>
          </ac:spMkLst>
        </pc:spChg>
        <pc:spChg chg="add mod">
          <ac:chgData name="Sanders Wang" userId="089d73b8-785c-4012-b931-81c632b6c9c7" providerId="ADAL" clId="{5354F822-A9E9-4067-BCDA-0FDA68F60510}" dt="2021-03-07T14:55:08.491" v="1868"/>
          <ac:spMkLst>
            <pc:docMk/>
            <pc:sldMk cId="1154223382" sldId="257"/>
            <ac:spMk id="106" creationId="{AFB0BEE4-6A16-4F27-9662-A27C9C8363BD}"/>
          </ac:spMkLst>
        </pc:spChg>
        <pc:spChg chg="add mod">
          <ac:chgData name="Sanders Wang" userId="089d73b8-785c-4012-b931-81c632b6c9c7" providerId="ADAL" clId="{5354F822-A9E9-4067-BCDA-0FDA68F60510}" dt="2021-03-07T14:55:08.491" v="1868"/>
          <ac:spMkLst>
            <pc:docMk/>
            <pc:sldMk cId="1154223382" sldId="257"/>
            <ac:spMk id="107" creationId="{460DC1FB-5C44-4001-8450-8FADA8D7A3C3}"/>
          </ac:spMkLst>
        </pc:spChg>
        <pc:spChg chg="add mod">
          <ac:chgData name="Sanders Wang" userId="089d73b8-785c-4012-b931-81c632b6c9c7" providerId="ADAL" clId="{5354F822-A9E9-4067-BCDA-0FDA68F60510}" dt="2021-03-07T14:55:08.491" v="1868"/>
          <ac:spMkLst>
            <pc:docMk/>
            <pc:sldMk cId="1154223382" sldId="257"/>
            <ac:spMk id="110" creationId="{D0FD796B-8620-40E1-B7D5-C7BF864E58AC}"/>
          </ac:spMkLst>
        </pc:spChg>
        <pc:spChg chg="add mod">
          <ac:chgData name="Sanders Wang" userId="089d73b8-785c-4012-b931-81c632b6c9c7" providerId="ADAL" clId="{5354F822-A9E9-4067-BCDA-0FDA68F60510}" dt="2021-03-07T14:55:08.491" v="1868"/>
          <ac:spMkLst>
            <pc:docMk/>
            <pc:sldMk cId="1154223382" sldId="257"/>
            <ac:spMk id="111" creationId="{64CDF7CC-22AE-4C37-90B2-8198CA844A34}"/>
          </ac:spMkLst>
        </pc:spChg>
        <pc:spChg chg="add mod">
          <ac:chgData name="Sanders Wang" userId="089d73b8-785c-4012-b931-81c632b6c9c7" providerId="ADAL" clId="{5354F822-A9E9-4067-BCDA-0FDA68F60510}" dt="2021-03-07T14:55:08.491" v="1868"/>
          <ac:spMkLst>
            <pc:docMk/>
            <pc:sldMk cId="1154223382" sldId="257"/>
            <ac:spMk id="112" creationId="{1FEBE790-384B-42D6-BB60-F876DD840F7F}"/>
          </ac:spMkLst>
        </pc:spChg>
        <pc:spChg chg="add mod">
          <ac:chgData name="Sanders Wang" userId="089d73b8-785c-4012-b931-81c632b6c9c7" providerId="ADAL" clId="{5354F822-A9E9-4067-BCDA-0FDA68F60510}" dt="2021-03-07T14:55:08.491" v="1868"/>
          <ac:spMkLst>
            <pc:docMk/>
            <pc:sldMk cId="1154223382" sldId="257"/>
            <ac:spMk id="113" creationId="{786768C9-74D6-437F-B77D-8EE740F76D7E}"/>
          </ac:spMkLst>
        </pc:spChg>
        <pc:spChg chg="add mod">
          <ac:chgData name="Sanders Wang" userId="089d73b8-785c-4012-b931-81c632b6c9c7" providerId="ADAL" clId="{5354F822-A9E9-4067-BCDA-0FDA68F60510}" dt="2021-03-07T14:55:08.491" v="1868"/>
          <ac:spMkLst>
            <pc:docMk/>
            <pc:sldMk cId="1154223382" sldId="257"/>
            <ac:spMk id="114" creationId="{EB8DD270-4E7F-4BBB-8EBA-A133D727E327}"/>
          </ac:spMkLst>
        </pc:spChg>
        <pc:spChg chg="add mod">
          <ac:chgData name="Sanders Wang" userId="089d73b8-785c-4012-b931-81c632b6c9c7" providerId="ADAL" clId="{5354F822-A9E9-4067-BCDA-0FDA68F60510}" dt="2021-03-07T14:55:08.491" v="1868"/>
          <ac:spMkLst>
            <pc:docMk/>
            <pc:sldMk cId="1154223382" sldId="257"/>
            <ac:spMk id="116" creationId="{6E3E51ED-D3D5-43CF-9B75-8A446729260F}"/>
          </ac:spMkLst>
        </pc:spChg>
        <pc:spChg chg="add mod">
          <ac:chgData name="Sanders Wang" userId="089d73b8-785c-4012-b931-81c632b6c9c7" providerId="ADAL" clId="{5354F822-A9E9-4067-BCDA-0FDA68F60510}" dt="2021-03-07T14:55:08.491" v="1868"/>
          <ac:spMkLst>
            <pc:docMk/>
            <pc:sldMk cId="1154223382" sldId="257"/>
            <ac:spMk id="117" creationId="{F0C66C71-B923-49FC-964B-5311DDE431E6}"/>
          </ac:spMkLst>
        </pc:spChg>
        <pc:spChg chg="add mod">
          <ac:chgData name="Sanders Wang" userId="089d73b8-785c-4012-b931-81c632b6c9c7" providerId="ADAL" clId="{5354F822-A9E9-4067-BCDA-0FDA68F60510}" dt="2021-03-07T14:55:08.491" v="1868"/>
          <ac:spMkLst>
            <pc:docMk/>
            <pc:sldMk cId="1154223382" sldId="257"/>
            <ac:spMk id="118" creationId="{6C451B46-A63D-44F9-B2B8-2EADA7AE3A64}"/>
          </ac:spMkLst>
        </pc:spChg>
        <pc:spChg chg="add mod">
          <ac:chgData name="Sanders Wang" userId="089d73b8-785c-4012-b931-81c632b6c9c7" providerId="ADAL" clId="{5354F822-A9E9-4067-BCDA-0FDA68F60510}" dt="2021-03-07T14:55:08.491" v="1868"/>
          <ac:spMkLst>
            <pc:docMk/>
            <pc:sldMk cId="1154223382" sldId="257"/>
            <ac:spMk id="119" creationId="{29EBE072-0DF5-4D27-8BA5-911547B3608D}"/>
          </ac:spMkLst>
        </pc:spChg>
        <pc:spChg chg="add mod">
          <ac:chgData name="Sanders Wang" userId="089d73b8-785c-4012-b931-81c632b6c9c7" providerId="ADAL" clId="{5354F822-A9E9-4067-BCDA-0FDA68F60510}" dt="2021-03-07T14:55:08.491" v="1868"/>
          <ac:spMkLst>
            <pc:docMk/>
            <pc:sldMk cId="1154223382" sldId="257"/>
            <ac:spMk id="120" creationId="{4F5932C7-0C2C-45A8-8098-03CBB09646CE}"/>
          </ac:spMkLst>
        </pc:spChg>
        <pc:spChg chg="add mod">
          <ac:chgData name="Sanders Wang" userId="089d73b8-785c-4012-b931-81c632b6c9c7" providerId="ADAL" clId="{5354F822-A9E9-4067-BCDA-0FDA68F60510}" dt="2021-03-07T14:55:08.491" v="1868"/>
          <ac:spMkLst>
            <pc:docMk/>
            <pc:sldMk cId="1154223382" sldId="257"/>
            <ac:spMk id="121" creationId="{9B08CEC1-8088-4D50-A74D-26B6DD9FBFA9}"/>
          </ac:spMkLst>
        </pc:spChg>
        <pc:spChg chg="add mod">
          <ac:chgData name="Sanders Wang" userId="089d73b8-785c-4012-b931-81c632b6c9c7" providerId="ADAL" clId="{5354F822-A9E9-4067-BCDA-0FDA68F60510}" dt="2021-03-07T14:55:08.491" v="1868"/>
          <ac:spMkLst>
            <pc:docMk/>
            <pc:sldMk cId="1154223382" sldId="257"/>
            <ac:spMk id="122" creationId="{325A4616-C4F3-4A57-A770-DA0C5762FF3D}"/>
          </ac:spMkLst>
        </pc:spChg>
        <pc:spChg chg="add mod">
          <ac:chgData name="Sanders Wang" userId="089d73b8-785c-4012-b931-81c632b6c9c7" providerId="ADAL" clId="{5354F822-A9E9-4067-BCDA-0FDA68F60510}" dt="2021-03-07T14:55:08.491" v="1868"/>
          <ac:spMkLst>
            <pc:docMk/>
            <pc:sldMk cId="1154223382" sldId="257"/>
            <ac:spMk id="123" creationId="{34D38270-9080-4630-98FC-49D6D85E2A87}"/>
          </ac:spMkLst>
        </pc:spChg>
        <pc:spChg chg="add mod">
          <ac:chgData name="Sanders Wang" userId="089d73b8-785c-4012-b931-81c632b6c9c7" providerId="ADAL" clId="{5354F822-A9E9-4067-BCDA-0FDA68F60510}" dt="2021-03-07T14:55:08.491" v="1868"/>
          <ac:spMkLst>
            <pc:docMk/>
            <pc:sldMk cId="1154223382" sldId="257"/>
            <ac:spMk id="124" creationId="{0FF81F42-74F5-4519-9F0B-26DBDEF452A9}"/>
          </ac:spMkLst>
        </pc:spChg>
        <pc:spChg chg="add mod">
          <ac:chgData name="Sanders Wang" userId="089d73b8-785c-4012-b931-81c632b6c9c7" providerId="ADAL" clId="{5354F822-A9E9-4067-BCDA-0FDA68F60510}" dt="2021-03-07T14:55:08.491" v="1868"/>
          <ac:spMkLst>
            <pc:docMk/>
            <pc:sldMk cId="1154223382" sldId="257"/>
            <ac:spMk id="126" creationId="{62B574CB-072B-43B5-BF41-CF946C1529B0}"/>
          </ac:spMkLst>
        </pc:spChg>
        <pc:spChg chg="add mod">
          <ac:chgData name="Sanders Wang" userId="089d73b8-785c-4012-b931-81c632b6c9c7" providerId="ADAL" clId="{5354F822-A9E9-4067-BCDA-0FDA68F60510}" dt="2021-03-07T14:55:08.491" v="1868"/>
          <ac:spMkLst>
            <pc:docMk/>
            <pc:sldMk cId="1154223382" sldId="257"/>
            <ac:spMk id="128" creationId="{0991A9F1-BFFB-4413-AB1E-853C0E106E1F}"/>
          </ac:spMkLst>
        </pc:spChg>
        <pc:spChg chg="add mod">
          <ac:chgData name="Sanders Wang" userId="089d73b8-785c-4012-b931-81c632b6c9c7" providerId="ADAL" clId="{5354F822-A9E9-4067-BCDA-0FDA68F60510}" dt="2021-03-07T14:55:08.491" v="1868"/>
          <ac:spMkLst>
            <pc:docMk/>
            <pc:sldMk cId="1154223382" sldId="257"/>
            <ac:spMk id="129" creationId="{222A990A-737F-4FC6-AEE2-BD1C6315F3A1}"/>
          </ac:spMkLst>
        </pc:spChg>
        <pc:spChg chg="add mod">
          <ac:chgData name="Sanders Wang" userId="089d73b8-785c-4012-b931-81c632b6c9c7" providerId="ADAL" clId="{5354F822-A9E9-4067-BCDA-0FDA68F60510}" dt="2021-03-07T14:55:08.491" v="1868"/>
          <ac:spMkLst>
            <pc:docMk/>
            <pc:sldMk cId="1154223382" sldId="257"/>
            <ac:spMk id="130" creationId="{68F9CC3F-F792-4456-9B91-8F4FC6C12242}"/>
          </ac:spMkLst>
        </pc:spChg>
        <pc:spChg chg="add mod">
          <ac:chgData name="Sanders Wang" userId="089d73b8-785c-4012-b931-81c632b6c9c7" providerId="ADAL" clId="{5354F822-A9E9-4067-BCDA-0FDA68F60510}" dt="2021-03-07T14:55:08.491" v="1868"/>
          <ac:spMkLst>
            <pc:docMk/>
            <pc:sldMk cId="1154223382" sldId="257"/>
            <ac:spMk id="131" creationId="{10E7D8C6-B6EA-4E6C-A0AD-75880085FA6C}"/>
          </ac:spMkLst>
        </pc:spChg>
        <pc:spChg chg="add mod">
          <ac:chgData name="Sanders Wang" userId="089d73b8-785c-4012-b931-81c632b6c9c7" providerId="ADAL" clId="{5354F822-A9E9-4067-BCDA-0FDA68F60510}" dt="2021-03-07T14:55:08.491" v="1868"/>
          <ac:spMkLst>
            <pc:docMk/>
            <pc:sldMk cId="1154223382" sldId="257"/>
            <ac:spMk id="132" creationId="{81B8536A-3A31-47A5-9AA5-008360533EF8}"/>
          </ac:spMkLst>
        </pc:spChg>
        <pc:spChg chg="add mod">
          <ac:chgData name="Sanders Wang" userId="089d73b8-785c-4012-b931-81c632b6c9c7" providerId="ADAL" clId="{5354F822-A9E9-4067-BCDA-0FDA68F60510}" dt="2021-03-07T14:55:08.491" v="1868"/>
          <ac:spMkLst>
            <pc:docMk/>
            <pc:sldMk cId="1154223382" sldId="257"/>
            <ac:spMk id="133" creationId="{7F951BC6-9203-473E-B1E8-4DECA356E6DE}"/>
          </ac:spMkLst>
        </pc:spChg>
        <pc:spChg chg="add mod">
          <ac:chgData name="Sanders Wang" userId="089d73b8-785c-4012-b931-81c632b6c9c7" providerId="ADAL" clId="{5354F822-A9E9-4067-BCDA-0FDA68F60510}" dt="2021-03-07T14:55:08.491" v="1868"/>
          <ac:spMkLst>
            <pc:docMk/>
            <pc:sldMk cId="1154223382" sldId="257"/>
            <ac:spMk id="134" creationId="{4EFC8E9B-B49D-440B-BB5B-0B978AF45502}"/>
          </ac:spMkLst>
        </pc:spChg>
        <pc:spChg chg="add mod">
          <ac:chgData name="Sanders Wang" userId="089d73b8-785c-4012-b931-81c632b6c9c7" providerId="ADAL" clId="{5354F822-A9E9-4067-BCDA-0FDA68F60510}" dt="2021-03-07T14:55:08.491" v="1868"/>
          <ac:spMkLst>
            <pc:docMk/>
            <pc:sldMk cId="1154223382" sldId="257"/>
            <ac:spMk id="135" creationId="{ACA2C808-DBC9-4222-9D73-1A1026C94805}"/>
          </ac:spMkLst>
        </pc:spChg>
        <pc:spChg chg="add mod">
          <ac:chgData name="Sanders Wang" userId="089d73b8-785c-4012-b931-81c632b6c9c7" providerId="ADAL" clId="{5354F822-A9E9-4067-BCDA-0FDA68F60510}" dt="2021-03-07T14:55:08.491" v="1868"/>
          <ac:spMkLst>
            <pc:docMk/>
            <pc:sldMk cId="1154223382" sldId="257"/>
            <ac:spMk id="136" creationId="{F628AC10-9D96-4158-92D9-C7979892B472}"/>
          </ac:spMkLst>
        </pc:spChg>
        <pc:spChg chg="add mod">
          <ac:chgData name="Sanders Wang" userId="089d73b8-785c-4012-b931-81c632b6c9c7" providerId="ADAL" clId="{5354F822-A9E9-4067-BCDA-0FDA68F60510}" dt="2021-03-07T14:55:08.491" v="1868"/>
          <ac:spMkLst>
            <pc:docMk/>
            <pc:sldMk cId="1154223382" sldId="257"/>
            <ac:spMk id="137" creationId="{C7B237C0-D028-4F3B-9BB9-6A5815385C65}"/>
          </ac:spMkLst>
        </pc:spChg>
        <pc:spChg chg="add mod">
          <ac:chgData name="Sanders Wang" userId="089d73b8-785c-4012-b931-81c632b6c9c7" providerId="ADAL" clId="{5354F822-A9E9-4067-BCDA-0FDA68F60510}" dt="2021-03-07T14:55:08.491" v="1868"/>
          <ac:spMkLst>
            <pc:docMk/>
            <pc:sldMk cId="1154223382" sldId="257"/>
            <ac:spMk id="138" creationId="{5D299AE2-D102-4510-A1D2-BAD904959E34}"/>
          </ac:spMkLst>
        </pc:spChg>
        <pc:spChg chg="add mod">
          <ac:chgData name="Sanders Wang" userId="089d73b8-785c-4012-b931-81c632b6c9c7" providerId="ADAL" clId="{5354F822-A9E9-4067-BCDA-0FDA68F60510}" dt="2021-03-07T14:55:08.491" v="1868"/>
          <ac:spMkLst>
            <pc:docMk/>
            <pc:sldMk cId="1154223382" sldId="257"/>
            <ac:spMk id="139" creationId="{E9EDCA57-E1F5-4B50-B90E-F9652263B450}"/>
          </ac:spMkLst>
        </pc:spChg>
        <pc:spChg chg="add mod">
          <ac:chgData name="Sanders Wang" userId="089d73b8-785c-4012-b931-81c632b6c9c7" providerId="ADAL" clId="{5354F822-A9E9-4067-BCDA-0FDA68F60510}" dt="2021-03-07T14:55:08.491" v="1868"/>
          <ac:spMkLst>
            <pc:docMk/>
            <pc:sldMk cId="1154223382" sldId="257"/>
            <ac:spMk id="140" creationId="{801CA363-51D1-401C-B591-74C45AE20781}"/>
          </ac:spMkLst>
        </pc:spChg>
        <pc:spChg chg="add mod">
          <ac:chgData name="Sanders Wang" userId="089d73b8-785c-4012-b931-81c632b6c9c7" providerId="ADAL" clId="{5354F822-A9E9-4067-BCDA-0FDA68F60510}" dt="2021-03-10T18:42:07.270" v="3814" actId="20577"/>
          <ac:spMkLst>
            <pc:docMk/>
            <pc:sldMk cId="1154223382" sldId="257"/>
            <ac:spMk id="140" creationId="{867BA5EF-8B49-4257-953A-7AC90646601E}"/>
          </ac:spMkLst>
        </pc:spChg>
        <pc:spChg chg="add mod">
          <ac:chgData name="Sanders Wang" userId="089d73b8-785c-4012-b931-81c632b6c9c7" providerId="ADAL" clId="{5354F822-A9E9-4067-BCDA-0FDA68F60510}" dt="2021-03-07T14:55:08.491" v="1868"/>
          <ac:spMkLst>
            <pc:docMk/>
            <pc:sldMk cId="1154223382" sldId="257"/>
            <ac:spMk id="141" creationId="{4E64B67E-5EC3-4E7C-A78E-CF4AC55776DC}"/>
          </ac:spMkLst>
        </pc:spChg>
        <pc:spChg chg="add mod">
          <ac:chgData name="Sanders Wang" userId="089d73b8-785c-4012-b931-81c632b6c9c7" providerId="ADAL" clId="{5354F822-A9E9-4067-BCDA-0FDA68F60510}" dt="2021-03-07T14:55:08.491" v="1868"/>
          <ac:spMkLst>
            <pc:docMk/>
            <pc:sldMk cId="1154223382" sldId="257"/>
            <ac:spMk id="142" creationId="{22F0AC20-992B-432B-8263-9C8C368C9677}"/>
          </ac:spMkLst>
        </pc:spChg>
        <pc:spChg chg="add mod">
          <ac:chgData name="Sanders Wang" userId="089d73b8-785c-4012-b931-81c632b6c9c7" providerId="ADAL" clId="{5354F822-A9E9-4067-BCDA-0FDA68F60510}" dt="2021-03-11T18:36:11.313" v="7908" actId="14100"/>
          <ac:spMkLst>
            <pc:docMk/>
            <pc:sldMk cId="1154223382" sldId="257"/>
            <ac:spMk id="142" creationId="{D0E67BB4-DB5B-4C93-8CD7-B1AE24D8303B}"/>
          </ac:spMkLst>
        </pc:spChg>
        <pc:spChg chg="add mod">
          <ac:chgData name="Sanders Wang" userId="089d73b8-785c-4012-b931-81c632b6c9c7" providerId="ADAL" clId="{5354F822-A9E9-4067-BCDA-0FDA68F60510}" dt="2021-03-07T14:55:08.491" v="1868"/>
          <ac:spMkLst>
            <pc:docMk/>
            <pc:sldMk cId="1154223382" sldId="257"/>
            <ac:spMk id="143" creationId="{2ED4928E-FB2A-4C35-9FBA-4A278960D3D9}"/>
          </ac:spMkLst>
        </pc:spChg>
        <pc:spChg chg="add mod">
          <ac:chgData name="Sanders Wang" userId="089d73b8-785c-4012-b931-81c632b6c9c7" providerId="ADAL" clId="{5354F822-A9E9-4067-BCDA-0FDA68F60510}" dt="2021-03-07T14:55:08.491" v="1868"/>
          <ac:spMkLst>
            <pc:docMk/>
            <pc:sldMk cId="1154223382" sldId="257"/>
            <ac:spMk id="147" creationId="{3823E239-2213-4FD9-95CC-1937F0F3DA88}"/>
          </ac:spMkLst>
        </pc:spChg>
        <pc:spChg chg="add mod">
          <ac:chgData name="Sanders Wang" userId="089d73b8-785c-4012-b931-81c632b6c9c7" providerId="ADAL" clId="{5354F822-A9E9-4067-BCDA-0FDA68F60510}" dt="2021-03-07T14:55:08.491" v="1868"/>
          <ac:spMkLst>
            <pc:docMk/>
            <pc:sldMk cId="1154223382" sldId="257"/>
            <ac:spMk id="148" creationId="{4E62ABA1-858C-4149-A327-53263BCCD980}"/>
          </ac:spMkLst>
        </pc:spChg>
        <pc:spChg chg="add mod">
          <ac:chgData name="Sanders Wang" userId="089d73b8-785c-4012-b931-81c632b6c9c7" providerId="ADAL" clId="{5354F822-A9E9-4067-BCDA-0FDA68F60510}" dt="2021-03-07T14:55:08.491" v="1868"/>
          <ac:spMkLst>
            <pc:docMk/>
            <pc:sldMk cId="1154223382" sldId="257"/>
            <ac:spMk id="149" creationId="{C9E614CD-80B0-4C17-AC57-068A4A674696}"/>
          </ac:spMkLst>
        </pc:spChg>
        <pc:spChg chg="add mod">
          <ac:chgData name="Sanders Wang" userId="089d73b8-785c-4012-b931-81c632b6c9c7" providerId="ADAL" clId="{5354F822-A9E9-4067-BCDA-0FDA68F60510}" dt="2021-03-07T14:55:08.491" v="1868"/>
          <ac:spMkLst>
            <pc:docMk/>
            <pc:sldMk cId="1154223382" sldId="257"/>
            <ac:spMk id="151" creationId="{9A9FA371-AF9F-4D38-ABB5-B8ECA24496A0}"/>
          </ac:spMkLst>
        </pc:spChg>
        <pc:spChg chg="add mod">
          <ac:chgData name="Sanders Wang" userId="089d73b8-785c-4012-b931-81c632b6c9c7" providerId="ADAL" clId="{5354F822-A9E9-4067-BCDA-0FDA68F60510}" dt="2021-03-07T14:55:08.491" v="1868"/>
          <ac:spMkLst>
            <pc:docMk/>
            <pc:sldMk cId="1154223382" sldId="257"/>
            <ac:spMk id="153" creationId="{E0FE9E2A-A6C6-4A78-8B31-0B0016858635}"/>
          </ac:spMkLst>
        </pc:spChg>
        <pc:spChg chg="add mod">
          <ac:chgData name="Sanders Wang" userId="089d73b8-785c-4012-b931-81c632b6c9c7" providerId="ADAL" clId="{5354F822-A9E9-4067-BCDA-0FDA68F60510}" dt="2021-03-07T14:55:08.491" v="1868"/>
          <ac:spMkLst>
            <pc:docMk/>
            <pc:sldMk cId="1154223382" sldId="257"/>
            <ac:spMk id="154" creationId="{ADC4CE17-CA15-4C62-8403-EF3C19FBB3C5}"/>
          </ac:spMkLst>
        </pc:spChg>
        <pc:spChg chg="add mod">
          <ac:chgData name="Sanders Wang" userId="089d73b8-785c-4012-b931-81c632b6c9c7" providerId="ADAL" clId="{5354F822-A9E9-4067-BCDA-0FDA68F60510}" dt="2021-03-07T14:55:08.491" v="1868"/>
          <ac:spMkLst>
            <pc:docMk/>
            <pc:sldMk cId="1154223382" sldId="257"/>
            <ac:spMk id="155" creationId="{FDC390F7-97D1-415A-93E7-38CF509B6274}"/>
          </ac:spMkLst>
        </pc:spChg>
        <pc:spChg chg="add mod">
          <ac:chgData name="Sanders Wang" userId="089d73b8-785c-4012-b931-81c632b6c9c7" providerId="ADAL" clId="{5354F822-A9E9-4067-BCDA-0FDA68F60510}" dt="2021-03-07T14:55:08.491" v="1868"/>
          <ac:spMkLst>
            <pc:docMk/>
            <pc:sldMk cId="1154223382" sldId="257"/>
            <ac:spMk id="157" creationId="{789746A2-B6C7-4638-84FD-CF5D55C2A05D}"/>
          </ac:spMkLst>
        </pc:spChg>
        <pc:spChg chg="add mod">
          <ac:chgData name="Sanders Wang" userId="089d73b8-785c-4012-b931-81c632b6c9c7" providerId="ADAL" clId="{5354F822-A9E9-4067-BCDA-0FDA68F60510}" dt="2021-03-07T14:55:08.491" v="1868"/>
          <ac:spMkLst>
            <pc:docMk/>
            <pc:sldMk cId="1154223382" sldId="257"/>
            <ac:spMk id="158" creationId="{A8441CF2-A134-4978-BA00-CF075E6B97F8}"/>
          </ac:spMkLst>
        </pc:spChg>
        <pc:spChg chg="add mod">
          <ac:chgData name="Sanders Wang" userId="089d73b8-785c-4012-b931-81c632b6c9c7" providerId="ADAL" clId="{5354F822-A9E9-4067-BCDA-0FDA68F60510}" dt="2021-03-07T14:55:08.491" v="1868"/>
          <ac:spMkLst>
            <pc:docMk/>
            <pc:sldMk cId="1154223382" sldId="257"/>
            <ac:spMk id="159" creationId="{A1287641-AE96-45DD-A233-840CFABCFE29}"/>
          </ac:spMkLst>
        </pc:spChg>
        <pc:spChg chg="add mod">
          <ac:chgData name="Sanders Wang" userId="089d73b8-785c-4012-b931-81c632b6c9c7" providerId="ADAL" clId="{5354F822-A9E9-4067-BCDA-0FDA68F60510}" dt="2021-03-07T14:55:08.491" v="1868"/>
          <ac:spMkLst>
            <pc:docMk/>
            <pc:sldMk cId="1154223382" sldId="257"/>
            <ac:spMk id="160" creationId="{30342497-AFC6-44EF-A146-989F6EF52904}"/>
          </ac:spMkLst>
        </pc:spChg>
        <pc:spChg chg="add mod">
          <ac:chgData name="Sanders Wang" userId="089d73b8-785c-4012-b931-81c632b6c9c7" providerId="ADAL" clId="{5354F822-A9E9-4067-BCDA-0FDA68F60510}" dt="2021-03-07T14:55:08.491" v="1868"/>
          <ac:spMkLst>
            <pc:docMk/>
            <pc:sldMk cId="1154223382" sldId="257"/>
            <ac:spMk id="161" creationId="{629A1A0A-4F64-4907-AE07-A146F688A1CF}"/>
          </ac:spMkLst>
        </pc:spChg>
        <pc:spChg chg="add mod">
          <ac:chgData name="Sanders Wang" userId="089d73b8-785c-4012-b931-81c632b6c9c7" providerId="ADAL" clId="{5354F822-A9E9-4067-BCDA-0FDA68F60510}" dt="2021-03-07T14:55:08.491" v="1868"/>
          <ac:spMkLst>
            <pc:docMk/>
            <pc:sldMk cId="1154223382" sldId="257"/>
            <ac:spMk id="162" creationId="{A4E3F2AA-9C80-46B6-9CE1-6C5384C1DAE4}"/>
          </ac:spMkLst>
        </pc:spChg>
        <pc:spChg chg="add mod">
          <ac:chgData name="Sanders Wang" userId="089d73b8-785c-4012-b931-81c632b6c9c7" providerId="ADAL" clId="{5354F822-A9E9-4067-BCDA-0FDA68F60510}" dt="2021-03-07T14:55:08.491" v="1868"/>
          <ac:spMkLst>
            <pc:docMk/>
            <pc:sldMk cId="1154223382" sldId="257"/>
            <ac:spMk id="163" creationId="{3F055C72-37FB-47D5-A814-1DD2F14BE2F4}"/>
          </ac:spMkLst>
        </pc:spChg>
        <pc:spChg chg="add mod">
          <ac:chgData name="Sanders Wang" userId="089d73b8-785c-4012-b931-81c632b6c9c7" providerId="ADAL" clId="{5354F822-A9E9-4067-BCDA-0FDA68F60510}" dt="2021-03-07T14:55:08.491" v="1868"/>
          <ac:spMkLst>
            <pc:docMk/>
            <pc:sldMk cId="1154223382" sldId="257"/>
            <ac:spMk id="164" creationId="{FB812F4E-80CC-47CB-A47F-6136204E4C9F}"/>
          </ac:spMkLst>
        </pc:spChg>
        <pc:spChg chg="add mod">
          <ac:chgData name="Sanders Wang" userId="089d73b8-785c-4012-b931-81c632b6c9c7" providerId="ADAL" clId="{5354F822-A9E9-4067-BCDA-0FDA68F60510}" dt="2021-03-07T14:55:08.491" v="1868"/>
          <ac:spMkLst>
            <pc:docMk/>
            <pc:sldMk cId="1154223382" sldId="257"/>
            <ac:spMk id="165" creationId="{19718F08-71C4-4679-8164-7CB907A9FBEF}"/>
          </ac:spMkLst>
        </pc:spChg>
        <pc:spChg chg="add mod">
          <ac:chgData name="Sanders Wang" userId="089d73b8-785c-4012-b931-81c632b6c9c7" providerId="ADAL" clId="{5354F822-A9E9-4067-BCDA-0FDA68F60510}" dt="2021-03-07T14:55:08.491" v="1868"/>
          <ac:spMkLst>
            <pc:docMk/>
            <pc:sldMk cId="1154223382" sldId="257"/>
            <ac:spMk id="166" creationId="{580AC8B2-21D8-49CF-BB00-CD08978CCCA9}"/>
          </ac:spMkLst>
        </pc:spChg>
        <pc:spChg chg="add mod">
          <ac:chgData name="Sanders Wang" userId="089d73b8-785c-4012-b931-81c632b6c9c7" providerId="ADAL" clId="{5354F822-A9E9-4067-BCDA-0FDA68F60510}" dt="2021-03-07T14:55:08.491" v="1868"/>
          <ac:spMkLst>
            <pc:docMk/>
            <pc:sldMk cId="1154223382" sldId="257"/>
            <ac:spMk id="167" creationId="{E0A66837-B7A9-46F0-8067-9E4DFEC80313}"/>
          </ac:spMkLst>
        </pc:spChg>
        <pc:spChg chg="add mod">
          <ac:chgData name="Sanders Wang" userId="089d73b8-785c-4012-b931-81c632b6c9c7" providerId="ADAL" clId="{5354F822-A9E9-4067-BCDA-0FDA68F60510}" dt="2021-03-07T14:55:08.491" v="1868"/>
          <ac:spMkLst>
            <pc:docMk/>
            <pc:sldMk cId="1154223382" sldId="257"/>
            <ac:spMk id="168" creationId="{0F8234EE-394B-427B-835B-6F5B885C6CAD}"/>
          </ac:spMkLst>
        </pc:spChg>
        <pc:spChg chg="add mod">
          <ac:chgData name="Sanders Wang" userId="089d73b8-785c-4012-b931-81c632b6c9c7" providerId="ADAL" clId="{5354F822-A9E9-4067-BCDA-0FDA68F60510}" dt="2021-03-07T14:55:08.491" v="1868"/>
          <ac:spMkLst>
            <pc:docMk/>
            <pc:sldMk cId="1154223382" sldId="257"/>
            <ac:spMk id="170" creationId="{F0E88B86-829A-4E72-A382-95406F277CDB}"/>
          </ac:spMkLst>
        </pc:spChg>
        <pc:spChg chg="add mod">
          <ac:chgData name="Sanders Wang" userId="089d73b8-785c-4012-b931-81c632b6c9c7" providerId="ADAL" clId="{5354F822-A9E9-4067-BCDA-0FDA68F60510}" dt="2021-03-07T14:55:08.491" v="1868"/>
          <ac:spMkLst>
            <pc:docMk/>
            <pc:sldMk cId="1154223382" sldId="257"/>
            <ac:spMk id="171" creationId="{D455988E-8233-4537-9DE4-C5B7503849A4}"/>
          </ac:spMkLst>
        </pc:spChg>
        <pc:spChg chg="add mod">
          <ac:chgData name="Sanders Wang" userId="089d73b8-785c-4012-b931-81c632b6c9c7" providerId="ADAL" clId="{5354F822-A9E9-4067-BCDA-0FDA68F60510}" dt="2021-03-07T14:55:08.491" v="1868"/>
          <ac:spMkLst>
            <pc:docMk/>
            <pc:sldMk cId="1154223382" sldId="257"/>
            <ac:spMk id="174" creationId="{29655EED-2281-4BF1-A51C-71A4DFCBD33E}"/>
          </ac:spMkLst>
        </pc:spChg>
        <pc:spChg chg="add mod">
          <ac:chgData name="Sanders Wang" userId="089d73b8-785c-4012-b931-81c632b6c9c7" providerId="ADAL" clId="{5354F822-A9E9-4067-BCDA-0FDA68F60510}" dt="2021-03-07T14:55:08.491" v="1868"/>
          <ac:spMkLst>
            <pc:docMk/>
            <pc:sldMk cId="1154223382" sldId="257"/>
            <ac:spMk id="175" creationId="{8B1E9AF9-1F75-4511-850D-28D457460196}"/>
          </ac:spMkLst>
        </pc:spChg>
        <pc:spChg chg="add mod">
          <ac:chgData name="Sanders Wang" userId="089d73b8-785c-4012-b931-81c632b6c9c7" providerId="ADAL" clId="{5354F822-A9E9-4067-BCDA-0FDA68F60510}" dt="2021-03-07T14:55:08.491" v="1868"/>
          <ac:spMkLst>
            <pc:docMk/>
            <pc:sldMk cId="1154223382" sldId="257"/>
            <ac:spMk id="176" creationId="{79338BC2-FD16-42F2-BE4E-ED65DCA9B0C2}"/>
          </ac:spMkLst>
        </pc:spChg>
        <pc:spChg chg="add mod">
          <ac:chgData name="Sanders Wang" userId="089d73b8-785c-4012-b931-81c632b6c9c7" providerId="ADAL" clId="{5354F822-A9E9-4067-BCDA-0FDA68F60510}" dt="2021-03-07T14:55:08.491" v="1868"/>
          <ac:spMkLst>
            <pc:docMk/>
            <pc:sldMk cId="1154223382" sldId="257"/>
            <ac:spMk id="178" creationId="{408F2CF6-59B3-4D77-B037-C75EBFB424DB}"/>
          </ac:spMkLst>
        </pc:spChg>
        <pc:spChg chg="add mod">
          <ac:chgData name="Sanders Wang" userId="089d73b8-785c-4012-b931-81c632b6c9c7" providerId="ADAL" clId="{5354F822-A9E9-4067-BCDA-0FDA68F60510}" dt="2021-03-07T14:55:08.491" v="1868"/>
          <ac:spMkLst>
            <pc:docMk/>
            <pc:sldMk cId="1154223382" sldId="257"/>
            <ac:spMk id="179" creationId="{B5A1DB4D-5683-4857-86FC-043FD725E86A}"/>
          </ac:spMkLst>
        </pc:spChg>
        <pc:spChg chg="add mod">
          <ac:chgData name="Sanders Wang" userId="089d73b8-785c-4012-b931-81c632b6c9c7" providerId="ADAL" clId="{5354F822-A9E9-4067-BCDA-0FDA68F60510}" dt="2021-03-07T14:55:08.491" v="1868"/>
          <ac:spMkLst>
            <pc:docMk/>
            <pc:sldMk cId="1154223382" sldId="257"/>
            <ac:spMk id="180" creationId="{58582F29-44CD-4A3A-AF3B-4E92F59ECFE6}"/>
          </ac:spMkLst>
        </pc:spChg>
        <pc:spChg chg="add mod">
          <ac:chgData name="Sanders Wang" userId="089d73b8-785c-4012-b931-81c632b6c9c7" providerId="ADAL" clId="{5354F822-A9E9-4067-BCDA-0FDA68F60510}" dt="2021-03-07T14:55:08.491" v="1868"/>
          <ac:spMkLst>
            <pc:docMk/>
            <pc:sldMk cId="1154223382" sldId="257"/>
            <ac:spMk id="181" creationId="{BB610DFD-AE50-4133-8D37-20E2AB3C1E1F}"/>
          </ac:spMkLst>
        </pc:spChg>
        <pc:spChg chg="add mod">
          <ac:chgData name="Sanders Wang" userId="089d73b8-785c-4012-b931-81c632b6c9c7" providerId="ADAL" clId="{5354F822-A9E9-4067-BCDA-0FDA68F60510}" dt="2021-03-07T14:55:08.491" v="1868"/>
          <ac:spMkLst>
            <pc:docMk/>
            <pc:sldMk cId="1154223382" sldId="257"/>
            <ac:spMk id="182" creationId="{79DFBEFB-EDCC-4F3F-A9AA-3D100876A4E9}"/>
          </ac:spMkLst>
        </pc:spChg>
        <pc:spChg chg="add mod">
          <ac:chgData name="Sanders Wang" userId="089d73b8-785c-4012-b931-81c632b6c9c7" providerId="ADAL" clId="{5354F822-A9E9-4067-BCDA-0FDA68F60510}" dt="2021-03-07T14:55:08.491" v="1868"/>
          <ac:spMkLst>
            <pc:docMk/>
            <pc:sldMk cId="1154223382" sldId="257"/>
            <ac:spMk id="183" creationId="{FFE8D25D-AA86-4B73-A431-B4AD4123E630}"/>
          </ac:spMkLst>
        </pc:spChg>
        <pc:spChg chg="add mod">
          <ac:chgData name="Sanders Wang" userId="089d73b8-785c-4012-b931-81c632b6c9c7" providerId="ADAL" clId="{5354F822-A9E9-4067-BCDA-0FDA68F60510}" dt="2021-03-07T14:55:08.491" v="1868"/>
          <ac:spMkLst>
            <pc:docMk/>
            <pc:sldMk cId="1154223382" sldId="257"/>
            <ac:spMk id="184" creationId="{58D0A4D8-AC76-4A06-A264-510474D94B90}"/>
          </ac:spMkLst>
        </pc:spChg>
        <pc:spChg chg="add mod">
          <ac:chgData name="Sanders Wang" userId="089d73b8-785c-4012-b931-81c632b6c9c7" providerId="ADAL" clId="{5354F822-A9E9-4067-BCDA-0FDA68F60510}" dt="2021-03-07T14:55:08.491" v="1868"/>
          <ac:spMkLst>
            <pc:docMk/>
            <pc:sldMk cId="1154223382" sldId="257"/>
            <ac:spMk id="186" creationId="{D49899BE-1A53-498A-9827-AB0F12890E1C}"/>
          </ac:spMkLst>
        </pc:spChg>
        <pc:spChg chg="add mod">
          <ac:chgData name="Sanders Wang" userId="089d73b8-785c-4012-b931-81c632b6c9c7" providerId="ADAL" clId="{5354F822-A9E9-4067-BCDA-0FDA68F60510}" dt="2021-03-07T14:55:08.491" v="1868"/>
          <ac:spMkLst>
            <pc:docMk/>
            <pc:sldMk cId="1154223382" sldId="257"/>
            <ac:spMk id="187" creationId="{2D48431F-F68F-4A8C-9B71-582527DF68DA}"/>
          </ac:spMkLst>
        </pc:spChg>
        <pc:spChg chg="add mod">
          <ac:chgData name="Sanders Wang" userId="089d73b8-785c-4012-b931-81c632b6c9c7" providerId="ADAL" clId="{5354F822-A9E9-4067-BCDA-0FDA68F60510}" dt="2021-03-07T14:55:08.491" v="1868"/>
          <ac:spMkLst>
            <pc:docMk/>
            <pc:sldMk cId="1154223382" sldId="257"/>
            <ac:spMk id="188" creationId="{C5D76059-73C0-4B21-ABAB-052545331D2E}"/>
          </ac:spMkLst>
        </pc:spChg>
        <pc:spChg chg="add mod">
          <ac:chgData name="Sanders Wang" userId="089d73b8-785c-4012-b931-81c632b6c9c7" providerId="ADAL" clId="{5354F822-A9E9-4067-BCDA-0FDA68F60510}" dt="2021-03-07T14:55:08.491" v="1868"/>
          <ac:spMkLst>
            <pc:docMk/>
            <pc:sldMk cId="1154223382" sldId="257"/>
            <ac:spMk id="189" creationId="{66C634D5-3C1C-4D42-B417-624A793C8130}"/>
          </ac:spMkLst>
        </pc:spChg>
        <pc:spChg chg="add mod">
          <ac:chgData name="Sanders Wang" userId="089d73b8-785c-4012-b931-81c632b6c9c7" providerId="ADAL" clId="{5354F822-A9E9-4067-BCDA-0FDA68F60510}" dt="2021-03-07T14:55:08.491" v="1868"/>
          <ac:spMkLst>
            <pc:docMk/>
            <pc:sldMk cId="1154223382" sldId="257"/>
            <ac:spMk id="190" creationId="{18BFD1A2-3E27-48FE-B36E-51DAB3073E74}"/>
          </ac:spMkLst>
        </pc:spChg>
        <pc:spChg chg="add mod">
          <ac:chgData name="Sanders Wang" userId="089d73b8-785c-4012-b931-81c632b6c9c7" providerId="ADAL" clId="{5354F822-A9E9-4067-BCDA-0FDA68F60510}" dt="2021-03-07T14:55:08.491" v="1868"/>
          <ac:spMkLst>
            <pc:docMk/>
            <pc:sldMk cId="1154223382" sldId="257"/>
            <ac:spMk id="191" creationId="{8BFEB2AA-6B96-4221-83D1-C4A66B11B7BB}"/>
          </ac:spMkLst>
        </pc:spChg>
        <pc:spChg chg="add mod">
          <ac:chgData name="Sanders Wang" userId="089d73b8-785c-4012-b931-81c632b6c9c7" providerId="ADAL" clId="{5354F822-A9E9-4067-BCDA-0FDA68F60510}" dt="2021-03-07T14:55:08.491" v="1868"/>
          <ac:spMkLst>
            <pc:docMk/>
            <pc:sldMk cId="1154223382" sldId="257"/>
            <ac:spMk id="192" creationId="{943CD07C-632F-4D13-9EC9-353B95E1AEEB}"/>
          </ac:spMkLst>
        </pc:spChg>
        <pc:spChg chg="add mod">
          <ac:chgData name="Sanders Wang" userId="089d73b8-785c-4012-b931-81c632b6c9c7" providerId="ADAL" clId="{5354F822-A9E9-4067-BCDA-0FDA68F60510}" dt="2021-03-07T14:55:08.491" v="1868"/>
          <ac:spMkLst>
            <pc:docMk/>
            <pc:sldMk cId="1154223382" sldId="257"/>
            <ac:spMk id="195" creationId="{CDB5B284-BB57-4782-90CE-E62432CD8E42}"/>
          </ac:spMkLst>
        </pc:spChg>
        <pc:spChg chg="add mod">
          <ac:chgData name="Sanders Wang" userId="089d73b8-785c-4012-b931-81c632b6c9c7" providerId="ADAL" clId="{5354F822-A9E9-4067-BCDA-0FDA68F60510}" dt="2021-03-07T14:55:08.491" v="1868"/>
          <ac:spMkLst>
            <pc:docMk/>
            <pc:sldMk cId="1154223382" sldId="257"/>
            <ac:spMk id="198" creationId="{91407F40-4F46-42EA-82E2-F589E41AF7EE}"/>
          </ac:spMkLst>
        </pc:spChg>
        <pc:spChg chg="add mod">
          <ac:chgData name="Sanders Wang" userId="089d73b8-785c-4012-b931-81c632b6c9c7" providerId="ADAL" clId="{5354F822-A9E9-4067-BCDA-0FDA68F60510}" dt="2021-03-07T14:55:08.491" v="1868"/>
          <ac:spMkLst>
            <pc:docMk/>
            <pc:sldMk cId="1154223382" sldId="257"/>
            <ac:spMk id="199" creationId="{8904C288-7235-4B74-B01A-58F3D880F4FB}"/>
          </ac:spMkLst>
        </pc:spChg>
        <pc:spChg chg="add mod">
          <ac:chgData name="Sanders Wang" userId="089d73b8-785c-4012-b931-81c632b6c9c7" providerId="ADAL" clId="{5354F822-A9E9-4067-BCDA-0FDA68F60510}" dt="2021-03-07T14:55:08.491" v="1868"/>
          <ac:spMkLst>
            <pc:docMk/>
            <pc:sldMk cId="1154223382" sldId="257"/>
            <ac:spMk id="201" creationId="{E33C7D6A-5AD4-4F61-8017-8E177A3C059F}"/>
          </ac:spMkLst>
        </pc:spChg>
        <pc:spChg chg="add mod">
          <ac:chgData name="Sanders Wang" userId="089d73b8-785c-4012-b931-81c632b6c9c7" providerId="ADAL" clId="{5354F822-A9E9-4067-BCDA-0FDA68F60510}" dt="2021-03-07T14:55:08.491" v="1868"/>
          <ac:spMkLst>
            <pc:docMk/>
            <pc:sldMk cId="1154223382" sldId="257"/>
            <ac:spMk id="202" creationId="{D8E9AC72-D9E7-494C-AAA2-A0E9736091DF}"/>
          </ac:spMkLst>
        </pc:spChg>
        <pc:spChg chg="add mod">
          <ac:chgData name="Sanders Wang" userId="089d73b8-785c-4012-b931-81c632b6c9c7" providerId="ADAL" clId="{5354F822-A9E9-4067-BCDA-0FDA68F60510}" dt="2021-03-07T16:21:32.184" v="2950" actId="1036"/>
          <ac:spMkLst>
            <pc:docMk/>
            <pc:sldMk cId="1154223382" sldId="257"/>
            <ac:spMk id="204" creationId="{4E2EB87D-8D73-461E-A69E-298C5235CBA9}"/>
          </ac:spMkLst>
        </pc:spChg>
        <pc:spChg chg="add mod">
          <ac:chgData name="Sanders Wang" userId="089d73b8-785c-4012-b931-81c632b6c9c7" providerId="ADAL" clId="{5354F822-A9E9-4067-BCDA-0FDA68F60510}" dt="2021-03-07T16:21:39.288" v="2962" actId="1035"/>
          <ac:spMkLst>
            <pc:docMk/>
            <pc:sldMk cId="1154223382" sldId="257"/>
            <ac:spMk id="206" creationId="{F0D9EA1F-84D3-4705-B143-0DAF8EC54C1E}"/>
          </ac:spMkLst>
        </pc:spChg>
        <pc:spChg chg="add del mod">
          <ac:chgData name="Sanders Wang" userId="089d73b8-785c-4012-b931-81c632b6c9c7" providerId="ADAL" clId="{5354F822-A9E9-4067-BCDA-0FDA68F60510}" dt="2021-03-07T14:57:57.495" v="1904" actId="478"/>
          <ac:spMkLst>
            <pc:docMk/>
            <pc:sldMk cId="1154223382" sldId="257"/>
            <ac:spMk id="209" creationId="{7AA34CE3-EB7D-4449-A736-E9070B39920B}"/>
          </ac:spMkLst>
        </pc:spChg>
        <pc:spChg chg="add mod">
          <ac:chgData name="Sanders Wang" userId="089d73b8-785c-4012-b931-81c632b6c9c7" providerId="ADAL" clId="{5354F822-A9E9-4067-BCDA-0FDA68F60510}" dt="2021-03-07T16:21:32.184" v="2950" actId="1036"/>
          <ac:spMkLst>
            <pc:docMk/>
            <pc:sldMk cId="1154223382" sldId="257"/>
            <ac:spMk id="210" creationId="{CC73F1DC-DC7B-406C-A9B3-A45C7D16A512}"/>
          </ac:spMkLst>
        </pc:spChg>
        <pc:spChg chg="add mod">
          <ac:chgData name="Sanders Wang" userId="089d73b8-785c-4012-b931-81c632b6c9c7" providerId="ADAL" clId="{5354F822-A9E9-4067-BCDA-0FDA68F60510}" dt="2021-03-07T16:21:32.184" v="2950" actId="1036"/>
          <ac:spMkLst>
            <pc:docMk/>
            <pc:sldMk cId="1154223382" sldId="257"/>
            <ac:spMk id="214" creationId="{41157CB0-275A-45EF-B025-C450BA766A6C}"/>
          </ac:spMkLst>
        </pc:spChg>
        <pc:spChg chg="add mod">
          <ac:chgData name="Sanders Wang" userId="089d73b8-785c-4012-b931-81c632b6c9c7" providerId="ADAL" clId="{5354F822-A9E9-4067-BCDA-0FDA68F60510}" dt="2021-03-07T16:21:32.184" v="2950" actId="1036"/>
          <ac:spMkLst>
            <pc:docMk/>
            <pc:sldMk cId="1154223382" sldId="257"/>
            <ac:spMk id="216" creationId="{E18CE872-A7C4-48E0-877F-63BF1A0D1EC6}"/>
          </ac:spMkLst>
        </pc:spChg>
        <pc:spChg chg="add mod">
          <ac:chgData name="Sanders Wang" userId="089d73b8-785c-4012-b931-81c632b6c9c7" providerId="ADAL" clId="{5354F822-A9E9-4067-BCDA-0FDA68F60510}" dt="2021-03-07T16:21:32.184" v="2950" actId="1036"/>
          <ac:spMkLst>
            <pc:docMk/>
            <pc:sldMk cId="1154223382" sldId="257"/>
            <ac:spMk id="227" creationId="{9649161E-F8EB-4534-943A-7581F8BE18F1}"/>
          </ac:spMkLst>
        </pc:spChg>
        <pc:spChg chg="add mod">
          <ac:chgData name="Sanders Wang" userId="089d73b8-785c-4012-b931-81c632b6c9c7" providerId="ADAL" clId="{5354F822-A9E9-4067-BCDA-0FDA68F60510}" dt="2021-03-07T16:37:48.937" v="3078" actId="113"/>
          <ac:spMkLst>
            <pc:docMk/>
            <pc:sldMk cId="1154223382" sldId="257"/>
            <ac:spMk id="228" creationId="{3ADC4150-49AA-405D-9597-6717EDB7E8B2}"/>
          </ac:spMkLst>
        </pc:spChg>
        <pc:spChg chg="add mod">
          <ac:chgData name="Sanders Wang" userId="089d73b8-785c-4012-b931-81c632b6c9c7" providerId="ADAL" clId="{5354F822-A9E9-4067-BCDA-0FDA68F60510}" dt="2021-03-07T16:21:32.184" v="2950" actId="1036"/>
          <ac:spMkLst>
            <pc:docMk/>
            <pc:sldMk cId="1154223382" sldId="257"/>
            <ac:spMk id="229" creationId="{0610A4B2-0751-4777-AA7C-D11ECFB78AFE}"/>
          </ac:spMkLst>
        </pc:spChg>
        <pc:spChg chg="add del mod">
          <ac:chgData name="Sanders Wang" userId="089d73b8-785c-4012-b931-81c632b6c9c7" providerId="ADAL" clId="{5354F822-A9E9-4067-BCDA-0FDA68F60510}" dt="2021-03-07T15:11:08.582" v="2107" actId="478"/>
          <ac:spMkLst>
            <pc:docMk/>
            <pc:sldMk cId="1154223382" sldId="257"/>
            <ac:spMk id="232" creationId="{17FA5ED9-EA21-426D-90A5-575444C13999}"/>
          </ac:spMkLst>
        </pc:spChg>
        <pc:spChg chg="add mod">
          <ac:chgData name="Sanders Wang" userId="089d73b8-785c-4012-b931-81c632b6c9c7" providerId="ADAL" clId="{5354F822-A9E9-4067-BCDA-0FDA68F60510}" dt="2021-03-07T16:21:32.184" v="2950" actId="1036"/>
          <ac:spMkLst>
            <pc:docMk/>
            <pc:sldMk cId="1154223382" sldId="257"/>
            <ac:spMk id="234" creationId="{65FCADA9-75C4-491F-A6B8-236A72A004D2}"/>
          </ac:spMkLst>
        </pc:spChg>
        <pc:spChg chg="add mod">
          <ac:chgData name="Sanders Wang" userId="089d73b8-785c-4012-b931-81c632b6c9c7" providerId="ADAL" clId="{5354F822-A9E9-4067-BCDA-0FDA68F60510}" dt="2021-03-07T16:37:48.937" v="3078" actId="113"/>
          <ac:spMkLst>
            <pc:docMk/>
            <pc:sldMk cId="1154223382" sldId="257"/>
            <ac:spMk id="235" creationId="{EC00C743-BB1B-4586-B82D-528CE3E574E4}"/>
          </ac:spMkLst>
        </pc:spChg>
        <pc:spChg chg="add del mod">
          <ac:chgData name="Sanders Wang" userId="089d73b8-785c-4012-b931-81c632b6c9c7" providerId="ADAL" clId="{5354F822-A9E9-4067-BCDA-0FDA68F60510}" dt="2021-03-07T15:11:10.668" v="2108" actId="478"/>
          <ac:spMkLst>
            <pc:docMk/>
            <pc:sldMk cId="1154223382" sldId="257"/>
            <ac:spMk id="238" creationId="{5EA7D0DB-A284-40CD-9A8D-CC4E244CB7D9}"/>
          </ac:spMkLst>
        </pc:spChg>
        <pc:spChg chg="add mod">
          <ac:chgData name="Sanders Wang" userId="089d73b8-785c-4012-b931-81c632b6c9c7" providerId="ADAL" clId="{5354F822-A9E9-4067-BCDA-0FDA68F60510}" dt="2021-03-07T16:21:32.184" v="2950" actId="1036"/>
          <ac:spMkLst>
            <pc:docMk/>
            <pc:sldMk cId="1154223382" sldId="257"/>
            <ac:spMk id="240" creationId="{3E8B9A36-C4AD-4751-BED1-B5B33580DF37}"/>
          </ac:spMkLst>
        </pc:spChg>
        <pc:spChg chg="add mod">
          <ac:chgData name="Sanders Wang" userId="089d73b8-785c-4012-b931-81c632b6c9c7" providerId="ADAL" clId="{5354F822-A9E9-4067-BCDA-0FDA68F60510}" dt="2021-03-07T16:21:32.184" v="2950" actId="1036"/>
          <ac:spMkLst>
            <pc:docMk/>
            <pc:sldMk cId="1154223382" sldId="257"/>
            <ac:spMk id="254" creationId="{2901C124-8396-4637-B75A-4A26402BA244}"/>
          </ac:spMkLst>
        </pc:spChg>
        <pc:spChg chg="add mod">
          <ac:chgData name="Sanders Wang" userId="089d73b8-785c-4012-b931-81c632b6c9c7" providerId="ADAL" clId="{5354F822-A9E9-4067-BCDA-0FDA68F60510}" dt="2021-03-07T16:21:32.184" v="2950" actId="1036"/>
          <ac:spMkLst>
            <pc:docMk/>
            <pc:sldMk cId="1154223382" sldId="257"/>
            <ac:spMk id="258" creationId="{D75A76A5-B402-4825-A7EC-35B1B5CD3AB9}"/>
          </ac:spMkLst>
        </pc:spChg>
        <pc:spChg chg="add mod">
          <ac:chgData name="Sanders Wang" userId="089d73b8-785c-4012-b931-81c632b6c9c7" providerId="ADAL" clId="{5354F822-A9E9-4067-BCDA-0FDA68F60510}" dt="2021-03-07T16:37:53.160" v="3079" actId="14100"/>
          <ac:spMkLst>
            <pc:docMk/>
            <pc:sldMk cId="1154223382" sldId="257"/>
            <ac:spMk id="259" creationId="{C4E31602-77E4-4FA0-BEB7-57D56926DBAF}"/>
          </ac:spMkLst>
        </pc:spChg>
        <pc:spChg chg="add mod">
          <ac:chgData name="Sanders Wang" userId="089d73b8-785c-4012-b931-81c632b6c9c7" providerId="ADAL" clId="{5354F822-A9E9-4067-BCDA-0FDA68F60510}" dt="2021-03-07T16:21:32.184" v="2950" actId="1036"/>
          <ac:spMkLst>
            <pc:docMk/>
            <pc:sldMk cId="1154223382" sldId="257"/>
            <ac:spMk id="260" creationId="{36122DC0-027E-4C06-883F-DFD983BC3C40}"/>
          </ac:spMkLst>
        </pc:spChg>
        <pc:spChg chg="add mod">
          <ac:chgData name="Sanders Wang" userId="089d73b8-785c-4012-b931-81c632b6c9c7" providerId="ADAL" clId="{5354F822-A9E9-4067-BCDA-0FDA68F60510}" dt="2021-03-07T16:21:32.184" v="2950" actId="1036"/>
          <ac:spMkLst>
            <pc:docMk/>
            <pc:sldMk cId="1154223382" sldId="257"/>
            <ac:spMk id="263" creationId="{BEF30532-FC90-4E55-941B-D61C0A3C8FE3}"/>
          </ac:spMkLst>
        </pc:spChg>
        <pc:spChg chg="add mod">
          <ac:chgData name="Sanders Wang" userId="089d73b8-785c-4012-b931-81c632b6c9c7" providerId="ADAL" clId="{5354F822-A9E9-4067-BCDA-0FDA68F60510}" dt="2021-03-07T16:21:32.184" v="2950" actId="1036"/>
          <ac:spMkLst>
            <pc:docMk/>
            <pc:sldMk cId="1154223382" sldId="257"/>
            <ac:spMk id="265" creationId="{1D10A5B6-16D1-4A54-A1E1-D2B703C7F581}"/>
          </ac:spMkLst>
        </pc:spChg>
        <pc:spChg chg="add mod">
          <ac:chgData name="Sanders Wang" userId="089d73b8-785c-4012-b931-81c632b6c9c7" providerId="ADAL" clId="{5354F822-A9E9-4067-BCDA-0FDA68F60510}" dt="2021-03-07T16:21:32.184" v="2950" actId="1036"/>
          <ac:spMkLst>
            <pc:docMk/>
            <pc:sldMk cId="1154223382" sldId="257"/>
            <ac:spMk id="269" creationId="{21A3015B-852D-4E4B-9CB2-3A358980AE4E}"/>
          </ac:spMkLst>
        </pc:spChg>
        <pc:spChg chg="add mod">
          <ac:chgData name="Sanders Wang" userId="089d73b8-785c-4012-b931-81c632b6c9c7" providerId="ADAL" clId="{5354F822-A9E9-4067-BCDA-0FDA68F60510}" dt="2021-03-07T16:21:32.184" v="2950" actId="1036"/>
          <ac:spMkLst>
            <pc:docMk/>
            <pc:sldMk cId="1154223382" sldId="257"/>
            <ac:spMk id="277" creationId="{2B9D0678-B691-4442-9D06-29DDF38A921D}"/>
          </ac:spMkLst>
        </pc:spChg>
        <pc:spChg chg="add mod">
          <ac:chgData name="Sanders Wang" userId="089d73b8-785c-4012-b931-81c632b6c9c7" providerId="ADAL" clId="{5354F822-A9E9-4067-BCDA-0FDA68F60510}" dt="2021-03-07T16:21:32.184" v="2950" actId="1036"/>
          <ac:spMkLst>
            <pc:docMk/>
            <pc:sldMk cId="1154223382" sldId="257"/>
            <ac:spMk id="281" creationId="{E22EA1D3-893F-47EF-AA2C-F3AD5D7337A7}"/>
          </ac:spMkLst>
        </pc:spChg>
        <pc:spChg chg="add mod">
          <ac:chgData name="Sanders Wang" userId="089d73b8-785c-4012-b931-81c632b6c9c7" providerId="ADAL" clId="{5354F822-A9E9-4067-BCDA-0FDA68F60510}" dt="2021-03-07T16:21:32.184" v="2950" actId="1036"/>
          <ac:spMkLst>
            <pc:docMk/>
            <pc:sldMk cId="1154223382" sldId="257"/>
            <ac:spMk id="283" creationId="{4800F66E-7FA1-4A8C-8CD4-7015CD85B22B}"/>
          </ac:spMkLst>
        </pc:spChg>
        <pc:spChg chg="add mod">
          <ac:chgData name="Sanders Wang" userId="089d73b8-785c-4012-b931-81c632b6c9c7" providerId="ADAL" clId="{5354F822-A9E9-4067-BCDA-0FDA68F60510}" dt="2021-03-07T16:21:32.184" v="2950" actId="1036"/>
          <ac:spMkLst>
            <pc:docMk/>
            <pc:sldMk cId="1154223382" sldId="257"/>
            <ac:spMk id="284" creationId="{3FB80C52-E8F2-4C93-8A29-B1E2B4E677AB}"/>
          </ac:spMkLst>
        </pc:spChg>
        <pc:spChg chg="add mod">
          <ac:chgData name="Sanders Wang" userId="089d73b8-785c-4012-b931-81c632b6c9c7" providerId="ADAL" clId="{5354F822-A9E9-4067-BCDA-0FDA68F60510}" dt="2021-03-07T16:21:32.184" v="2950" actId="1036"/>
          <ac:spMkLst>
            <pc:docMk/>
            <pc:sldMk cId="1154223382" sldId="257"/>
            <ac:spMk id="285" creationId="{C1AF5B93-88C5-49D3-93F6-187AE8E919C6}"/>
          </ac:spMkLst>
        </pc:spChg>
        <pc:spChg chg="add mod">
          <ac:chgData name="Sanders Wang" userId="089d73b8-785c-4012-b931-81c632b6c9c7" providerId="ADAL" clId="{5354F822-A9E9-4067-BCDA-0FDA68F60510}" dt="2021-03-07T16:21:32.184" v="2950" actId="1036"/>
          <ac:spMkLst>
            <pc:docMk/>
            <pc:sldMk cId="1154223382" sldId="257"/>
            <ac:spMk id="291" creationId="{5E945681-7076-4971-9250-48850CA7609B}"/>
          </ac:spMkLst>
        </pc:spChg>
        <pc:spChg chg="add mod">
          <ac:chgData name="Sanders Wang" userId="089d73b8-785c-4012-b931-81c632b6c9c7" providerId="ADAL" clId="{5354F822-A9E9-4067-BCDA-0FDA68F60510}" dt="2021-03-07T16:37:24.670" v="3071" actId="14100"/>
          <ac:spMkLst>
            <pc:docMk/>
            <pc:sldMk cId="1154223382" sldId="257"/>
            <ac:spMk id="292" creationId="{7686AC0E-2D3B-480A-A3A7-A7CDDF912FE2}"/>
          </ac:spMkLst>
        </pc:spChg>
        <pc:spChg chg="add mod">
          <ac:chgData name="Sanders Wang" userId="089d73b8-785c-4012-b931-81c632b6c9c7" providerId="ADAL" clId="{5354F822-A9E9-4067-BCDA-0FDA68F60510}" dt="2021-03-07T16:21:32.184" v="2950" actId="1036"/>
          <ac:spMkLst>
            <pc:docMk/>
            <pc:sldMk cId="1154223382" sldId="257"/>
            <ac:spMk id="294" creationId="{3E958273-86AE-48EA-9B4D-8D05F1F78A6F}"/>
          </ac:spMkLst>
        </pc:spChg>
        <pc:spChg chg="add mod">
          <ac:chgData name="Sanders Wang" userId="089d73b8-785c-4012-b931-81c632b6c9c7" providerId="ADAL" clId="{5354F822-A9E9-4067-BCDA-0FDA68F60510}" dt="2021-03-07T16:37:41.674" v="3075" actId="14100"/>
          <ac:spMkLst>
            <pc:docMk/>
            <pc:sldMk cId="1154223382" sldId="257"/>
            <ac:spMk id="297" creationId="{B1F9478E-D2D0-492C-94B3-44E59683ACB3}"/>
          </ac:spMkLst>
        </pc:spChg>
        <pc:spChg chg="add mod">
          <ac:chgData name="Sanders Wang" userId="089d73b8-785c-4012-b931-81c632b6c9c7" providerId="ADAL" clId="{5354F822-A9E9-4067-BCDA-0FDA68F60510}" dt="2021-03-07T16:21:32.184" v="2950" actId="1036"/>
          <ac:spMkLst>
            <pc:docMk/>
            <pc:sldMk cId="1154223382" sldId="257"/>
            <ac:spMk id="298" creationId="{3CA46DA5-253B-4493-A8AB-AA03630274FD}"/>
          </ac:spMkLst>
        </pc:spChg>
        <pc:spChg chg="add mod">
          <ac:chgData name="Sanders Wang" userId="089d73b8-785c-4012-b931-81c632b6c9c7" providerId="ADAL" clId="{5354F822-A9E9-4067-BCDA-0FDA68F60510}" dt="2021-03-07T16:21:32.184" v="2950" actId="1036"/>
          <ac:spMkLst>
            <pc:docMk/>
            <pc:sldMk cId="1154223382" sldId="257"/>
            <ac:spMk id="299" creationId="{4B8FF0F9-FDC7-4A46-A439-A3B2D1B61009}"/>
          </ac:spMkLst>
        </pc:spChg>
        <pc:spChg chg="add mod">
          <ac:chgData name="Sanders Wang" userId="089d73b8-785c-4012-b931-81c632b6c9c7" providerId="ADAL" clId="{5354F822-A9E9-4067-BCDA-0FDA68F60510}" dt="2021-03-07T16:21:32.184" v="2950" actId="1036"/>
          <ac:spMkLst>
            <pc:docMk/>
            <pc:sldMk cId="1154223382" sldId="257"/>
            <ac:spMk id="300" creationId="{81D1A171-86D6-4197-A78C-69F39A904D03}"/>
          </ac:spMkLst>
        </pc:spChg>
        <pc:spChg chg="add mod">
          <ac:chgData name="Sanders Wang" userId="089d73b8-785c-4012-b931-81c632b6c9c7" providerId="ADAL" clId="{5354F822-A9E9-4067-BCDA-0FDA68F60510}" dt="2021-03-07T16:21:32.184" v="2950" actId="1036"/>
          <ac:spMkLst>
            <pc:docMk/>
            <pc:sldMk cId="1154223382" sldId="257"/>
            <ac:spMk id="302" creationId="{A8F3F060-AB0A-43F0-9E61-C1792561C201}"/>
          </ac:spMkLst>
        </pc:spChg>
        <pc:spChg chg="add mod">
          <ac:chgData name="Sanders Wang" userId="089d73b8-785c-4012-b931-81c632b6c9c7" providerId="ADAL" clId="{5354F822-A9E9-4067-BCDA-0FDA68F60510}" dt="2021-03-07T16:21:32.184" v="2950" actId="1036"/>
          <ac:spMkLst>
            <pc:docMk/>
            <pc:sldMk cId="1154223382" sldId="257"/>
            <ac:spMk id="303" creationId="{D7D57C53-DA51-45B5-A38D-C07DCD306AD5}"/>
          </ac:spMkLst>
        </pc:spChg>
        <pc:spChg chg="add mod">
          <ac:chgData name="Sanders Wang" userId="089d73b8-785c-4012-b931-81c632b6c9c7" providerId="ADAL" clId="{5354F822-A9E9-4067-BCDA-0FDA68F60510}" dt="2021-03-08T08:08:46.429" v="3780"/>
          <ac:spMkLst>
            <pc:docMk/>
            <pc:sldMk cId="1154223382" sldId="257"/>
            <ac:spMk id="312" creationId="{BFD832DD-8E9D-4862-98C6-A140E97F056C}"/>
          </ac:spMkLst>
        </pc:spChg>
        <pc:spChg chg="add mod">
          <ac:chgData name="Sanders Wang" userId="089d73b8-785c-4012-b931-81c632b6c9c7" providerId="ADAL" clId="{5354F822-A9E9-4067-BCDA-0FDA68F60510}" dt="2021-03-07T16:21:32.184" v="2950" actId="1036"/>
          <ac:spMkLst>
            <pc:docMk/>
            <pc:sldMk cId="1154223382" sldId="257"/>
            <ac:spMk id="314" creationId="{CA55C502-89EB-49FC-A079-42F5A8D90683}"/>
          </ac:spMkLst>
        </pc:spChg>
        <pc:spChg chg="add mod">
          <ac:chgData name="Sanders Wang" userId="089d73b8-785c-4012-b931-81c632b6c9c7" providerId="ADAL" clId="{5354F822-A9E9-4067-BCDA-0FDA68F60510}" dt="2021-03-07T16:21:32.184" v="2950" actId="1036"/>
          <ac:spMkLst>
            <pc:docMk/>
            <pc:sldMk cId="1154223382" sldId="257"/>
            <ac:spMk id="316" creationId="{02117CBF-41AA-42B5-8F71-29A8D827D5E2}"/>
          </ac:spMkLst>
        </pc:spChg>
        <pc:spChg chg="add del mod">
          <ac:chgData name="Sanders Wang" userId="089d73b8-785c-4012-b931-81c632b6c9c7" providerId="ADAL" clId="{5354F822-A9E9-4067-BCDA-0FDA68F60510}" dt="2021-03-07T15:33:23.865" v="2371"/>
          <ac:spMkLst>
            <pc:docMk/>
            <pc:sldMk cId="1154223382" sldId="257"/>
            <ac:spMk id="320" creationId="{C23BEB9E-A892-4118-8D67-57444B3252FD}"/>
          </ac:spMkLst>
        </pc:spChg>
        <pc:spChg chg="add mod">
          <ac:chgData name="Sanders Wang" userId="089d73b8-785c-4012-b931-81c632b6c9c7" providerId="ADAL" clId="{5354F822-A9E9-4067-BCDA-0FDA68F60510}" dt="2021-03-07T16:21:32.184" v="2950" actId="1036"/>
          <ac:spMkLst>
            <pc:docMk/>
            <pc:sldMk cId="1154223382" sldId="257"/>
            <ac:spMk id="321" creationId="{9AE1C7E8-64E3-4EF6-AF54-D692383C0A4F}"/>
          </ac:spMkLst>
        </pc:spChg>
        <pc:spChg chg="add mod">
          <ac:chgData name="Sanders Wang" userId="089d73b8-785c-4012-b931-81c632b6c9c7" providerId="ADAL" clId="{5354F822-A9E9-4067-BCDA-0FDA68F60510}" dt="2021-03-07T16:21:32.184" v="2950" actId="1036"/>
          <ac:spMkLst>
            <pc:docMk/>
            <pc:sldMk cId="1154223382" sldId="257"/>
            <ac:spMk id="323" creationId="{31DDB597-80E8-4B0C-8DCD-66BA474BAA0D}"/>
          </ac:spMkLst>
        </pc:spChg>
        <pc:spChg chg="add mod">
          <ac:chgData name="Sanders Wang" userId="089d73b8-785c-4012-b931-81c632b6c9c7" providerId="ADAL" clId="{5354F822-A9E9-4067-BCDA-0FDA68F60510}" dt="2021-03-07T16:21:32.184" v="2950" actId="1036"/>
          <ac:spMkLst>
            <pc:docMk/>
            <pc:sldMk cId="1154223382" sldId="257"/>
            <ac:spMk id="326" creationId="{0B578B8C-2834-4C5C-8657-1E09BD961580}"/>
          </ac:spMkLst>
        </pc:spChg>
        <pc:spChg chg="add mod">
          <ac:chgData name="Sanders Wang" userId="089d73b8-785c-4012-b931-81c632b6c9c7" providerId="ADAL" clId="{5354F822-A9E9-4067-BCDA-0FDA68F60510}" dt="2021-03-07T16:21:32.184" v="2950" actId="1036"/>
          <ac:spMkLst>
            <pc:docMk/>
            <pc:sldMk cId="1154223382" sldId="257"/>
            <ac:spMk id="328" creationId="{DB95FA41-AC0C-4DC1-85CB-DEBCC8663962}"/>
          </ac:spMkLst>
        </pc:spChg>
        <pc:spChg chg="add mod">
          <ac:chgData name="Sanders Wang" userId="089d73b8-785c-4012-b931-81c632b6c9c7" providerId="ADAL" clId="{5354F822-A9E9-4067-BCDA-0FDA68F60510}" dt="2021-03-07T16:21:32.184" v="2950" actId="1036"/>
          <ac:spMkLst>
            <pc:docMk/>
            <pc:sldMk cId="1154223382" sldId="257"/>
            <ac:spMk id="330" creationId="{5A29A8D8-6B07-4FB6-AB81-295CC579E728}"/>
          </ac:spMkLst>
        </pc:spChg>
        <pc:spChg chg="add mod">
          <ac:chgData name="Sanders Wang" userId="089d73b8-785c-4012-b931-81c632b6c9c7" providerId="ADAL" clId="{5354F822-A9E9-4067-BCDA-0FDA68F60510}" dt="2021-03-07T16:21:32.184" v="2950" actId="1036"/>
          <ac:spMkLst>
            <pc:docMk/>
            <pc:sldMk cId="1154223382" sldId="257"/>
            <ac:spMk id="331" creationId="{F9BC559B-D01D-4561-95D1-6612DBCB1B23}"/>
          </ac:spMkLst>
        </pc:spChg>
        <pc:spChg chg="add mod">
          <ac:chgData name="Sanders Wang" userId="089d73b8-785c-4012-b931-81c632b6c9c7" providerId="ADAL" clId="{5354F822-A9E9-4067-BCDA-0FDA68F60510}" dt="2021-03-07T16:21:32.184" v="2950" actId="1036"/>
          <ac:spMkLst>
            <pc:docMk/>
            <pc:sldMk cId="1154223382" sldId="257"/>
            <ac:spMk id="333" creationId="{9DA94804-66D1-48CA-8F73-B4FC4E47090C}"/>
          </ac:spMkLst>
        </pc:spChg>
        <pc:spChg chg="add mod">
          <ac:chgData name="Sanders Wang" userId="089d73b8-785c-4012-b931-81c632b6c9c7" providerId="ADAL" clId="{5354F822-A9E9-4067-BCDA-0FDA68F60510}" dt="2021-03-07T16:21:32.184" v="2950" actId="1036"/>
          <ac:spMkLst>
            <pc:docMk/>
            <pc:sldMk cId="1154223382" sldId="257"/>
            <ac:spMk id="335" creationId="{CB310B40-375C-4C8C-8820-4A298EF9BF6A}"/>
          </ac:spMkLst>
        </pc:spChg>
        <pc:spChg chg="add mod">
          <ac:chgData name="Sanders Wang" userId="089d73b8-785c-4012-b931-81c632b6c9c7" providerId="ADAL" clId="{5354F822-A9E9-4067-BCDA-0FDA68F60510}" dt="2021-03-07T16:21:32.184" v="2950" actId="1036"/>
          <ac:spMkLst>
            <pc:docMk/>
            <pc:sldMk cId="1154223382" sldId="257"/>
            <ac:spMk id="336" creationId="{C7F719DF-2159-4D40-9229-8DC15100E7A9}"/>
          </ac:spMkLst>
        </pc:spChg>
        <pc:spChg chg="add mod">
          <ac:chgData name="Sanders Wang" userId="089d73b8-785c-4012-b931-81c632b6c9c7" providerId="ADAL" clId="{5354F822-A9E9-4067-BCDA-0FDA68F60510}" dt="2021-03-07T16:37:03.157" v="3065" actId="113"/>
          <ac:spMkLst>
            <pc:docMk/>
            <pc:sldMk cId="1154223382" sldId="257"/>
            <ac:spMk id="351" creationId="{DCBAC85D-62B0-433A-8F36-F22D69AC6D15}"/>
          </ac:spMkLst>
        </pc:spChg>
        <pc:spChg chg="add mod">
          <ac:chgData name="Sanders Wang" userId="089d73b8-785c-4012-b931-81c632b6c9c7" providerId="ADAL" clId="{5354F822-A9E9-4067-BCDA-0FDA68F60510}" dt="2021-03-07T16:37:03.157" v="3065" actId="113"/>
          <ac:spMkLst>
            <pc:docMk/>
            <pc:sldMk cId="1154223382" sldId="257"/>
            <ac:spMk id="352" creationId="{63673E39-3EFC-4D81-A0BD-E1537F26C31E}"/>
          </ac:spMkLst>
        </pc:spChg>
        <pc:spChg chg="add mod">
          <ac:chgData name="Sanders Wang" userId="089d73b8-785c-4012-b931-81c632b6c9c7" providerId="ADAL" clId="{5354F822-A9E9-4067-BCDA-0FDA68F60510}" dt="2021-03-07T16:21:32.184" v="2950" actId="1036"/>
          <ac:spMkLst>
            <pc:docMk/>
            <pc:sldMk cId="1154223382" sldId="257"/>
            <ac:spMk id="354" creationId="{7676321B-A322-434A-9CBD-67FC03075886}"/>
          </ac:spMkLst>
        </pc:spChg>
        <pc:spChg chg="add mod">
          <ac:chgData name="Sanders Wang" userId="089d73b8-785c-4012-b931-81c632b6c9c7" providerId="ADAL" clId="{5354F822-A9E9-4067-BCDA-0FDA68F60510}" dt="2021-03-07T16:21:32.184" v="2950" actId="1036"/>
          <ac:spMkLst>
            <pc:docMk/>
            <pc:sldMk cId="1154223382" sldId="257"/>
            <ac:spMk id="355" creationId="{24808D35-6E72-4939-86A5-80C955E57034}"/>
          </ac:spMkLst>
        </pc:spChg>
        <pc:spChg chg="add mod">
          <ac:chgData name="Sanders Wang" userId="089d73b8-785c-4012-b931-81c632b6c9c7" providerId="ADAL" clId="{5354F822-A9E9-4067-BCDA-0FDA68F60510}" dt="2021-03-07T16:37:27.267" v="3072" actId="14100"/>
          <ac:spMkLst>
            <pc:docMk/>
            <pc:sldMk cId="1154223382" sldId="257"/>
            <ac:spMk id="365" creationId="{6EE9D4DC-6228-4115-92D0-37EB90F5DB50}"/>
          </ac:spMkLst>
        </pc:spChg>
        <pc:spChg chg="add mod">
          <ac:chgData name="Sanders Wang" userId="089d73b8-785c-4012-b931-81c632b6c9c7" providerId="ADAL" clId="{5354F822-A9E9-4067-BCDA-0FDA68F60510}" dt="2021-03-07T16:21:32.184" v="2950" actId="1036"/>
          <ac:spMkLst>
            <pc:docMk/>
            <pc:sldMk cId="1154223382" sldId="257"/>
            <ac:spMk id="366" creationId="{F32B8C23-BDCC-474A-80D6-FA0BBB1A6C39}"/>
          </ac:spMkLst>
        </pc:spChg>
        <pc:spChg chg="add mod">
          <ac:chgData name="Sanders Wang" userId="089d73b8-785c-4012-b931-81c632b6c9c7" providerId="ADAL" clId="{5354F822-A9E9-4067-BCDA-0FDA68F60510}" dt="2021-03-07T16:21:32.184" v="2950" actId="1036"/>
          <ac:spMkLst>
            <pc:docMk/>
            <pc:sldMk cId="1154223382" sldId="257"/>
            <ac:spMk id="368" creationId="{9F202DFC-9992-4740-BB2E-BE2BC0221F7C}"/>
          </ac:spMkLst>
        </pc:spChg>
        <pc:spChg chg="add mod">
          <ac:chgData name="Sanders Wang" userId="089d73b8-785c-4012-b931-81c632b6c9c7" providerId="ADAL" clId="{5354F822-A9E9-4067-BCDA-0FDA68F60510}" dt="2021-03-07T16:37:19.372" v="3070" actId="207"/>
          <ac:spMkLst>
            <pc:docMk/>
            <pc:sldMk cId="1154223382" sldId="257"/>
            <ac:spMk id="371" creationId="{FD45537A-5D9A-453D-B2B2-86D039D1E6F6}"/>
          </ac:spMkLst>
        </pc:spChg>
        <pc:spChg chg="add mod">
          <ac:chgData name="Sanders Wang" userId="089d73b8-785c-4012-b931-81c632b6c9c7" providerId="ADAL" clId="{5354F822-A9E9-4067-BCDA-0FDA68F60510}" dt="2021-03-07T16:21:32.184" v="2950" actId="1036"/>
          <ac:spMkLst>
            <pc:docMk/>
            <pc:sldMk cId="1154223382" sldId="257"/>
            <ac:spMk id="378" creationId="{A7B9B004-CCAD-4910-8BA9-ED117AB0E8A7}"/>
          </ac:spMkLst>
        </pc:spChg>
        <pc:spChg chg="add mod">
          <ac:chgData name="Sanders Wang" userId="089d73b8-785c-4012-b931-81c632b6c9c7" providerId="ADAL" clId="{5354F822-A9E9-4067-BCDA-0FDA68F60510}" dt="2021-03-07T16:34:19.206" v="3037" actId="1076"/>
          <ac:spMkLst>
            <pc:docMk/>
            <pc:sldMk cId="1154223382" sldId="257"/>
            <ac:spMk id="380" creationId="{94016D41-B667-4AF9-BF36-9BE6D0D45E44}"/>
          </ac:spMkLst>
        </pc:spChg>
        <pc:spChg chg="add del mod">
          <ac:chgData name="Sanders Wang" userId="089d73b8-785c-4012-b931-81c632b6c9c7" providerId="ADAL" clId="{5354F822-A9E9-4067-BCDA-0FDA68F60510}" dt="2021-03-07T15:57:07.529" v="2644" actId="478"/>
          <ac:spMkLst>
            <pc:docMk/>
            <pc:sldMk cId="1154223382" sldId="257"/>
            <ac:spMk id="384" creationId="{ACE9EB5A-7342-4901-88FE-2257E3676A75}"/>
          </ac:spMkLst>
        </pc:spChg>
        <pc:spChg chg="add del mod">
          <ac:chgData name="Sanders Wang" userId="089d73b8-785c-4012-b931-81c632b6c9c7" providerId="ADAL" clId="{5354F822-A9E9-4067-BCDA-0FDA68F60510}" dt="2021-03-07T16:34:52.213" v="3041" actId="478"/>
          <ac:spMkLst>
            <pc:docMk/>
            <pc:sldMk cId="1154223382" sldId="257"/>
            <ac:spMk id="386" creationId="{9A9C0721-1DBE-482A-8162-0C1D2D253464}"/>
          </ac:spMkLst>
        </pc:spChg>
        <pc:spChg chg="add del mod">
          <ac:chgData name="Sanders Wang" userId="089d73b8-785c-4012-b931-81c632b6c9c7" providerId="ADAL" clId="{5354F822-A9E9-4067-BCDA-0FDA68F60510}" dt="2021-03-07T16:35:14.528" v="3046" actId="478"/>
          <ac:spMkLst>
            <pc:docMk/>
            <pc:sldMk cId="1154223382" sldId="257"/>
            <ac:spMk id="392" creationId="{4517852A-16B6-43C4-83B5-BD8701AFDFDF}"/>
          </ac:spMkLst>
        </pc:spChg>
        <pc:spChg chg="add del mod">
          <ac:chgData name="Sanders Wang" userId="089d73b8-785c-4012-b931-81c632b6c9c7" providerId="ADAL" clId="{5354F822-A9E9-4067-BCDA-0FDA68F60510}" dt="2021-03-07T16:34:49.084" v="3040" actId="478"/>
          <ac:spMkLst>
            <pc:docMk/>
            <pc:sldMk cId="1154223382" sldId="257"/>
            <ac:spMk id="394" creationId="{68D496A3-A2C4-41DA-970C-4A05B2E8D587}"/>
          </ac:spMkLst>
        </pc:spChg>
        <pc:spChg chg="add mod">
          <ac:chgData name="Sanders Wang" userId="089d73b8-785c-4012-b931-81c632b6c9c7" providerId="ADAL" clId="{5354F822-A9E9-4067-BCDA-0FDA68F60510}" dt="2021-03-07T16:21:32.184" v="2950" actId="1036"/>
          <ac:spMkLst>
            <pc:docMk/>
            <pc:sldMk cId="1154223382" sldId="257"/>
            <ac:spMk id="399" creationId="{6D4A1A71-CEC4-4B59-B14C-6A57EC2F9813}"/>
          </ac:spMkLst>
        </pc:spChg>
        <pc:spChg chg="add mod">
          <ac:chgData name="Sanders Wang" userId="089d73b8-785c-4012-b931-81c632b6c9c7" providerId="ADAL" clId="{5354F822-A9E9-4067-BCDA-0FDA68F60510}" dt="2021-03-07T16:21:32.184" v="2950" actId="1036"/>
          <ac:spMkLst>
            <pc:docMk/>
            <pc:sldMk cId="1154223382" sldId="257"/>
            <ac:spMk id="407" creationId="{94B29CFA-239E-4070-BF72-97DA2B5E41F8}"/>
          </ac:spMkLst>
        </pc:spChg>
        <pc:spChg chg="add mod">
          <ac:chgData name="Sanders Wang" userId="089d73b8-785c-4012-b931-81c632b6c9c7" providerId="ADAL" clId="{5354F822-A9E9-4067-BCDA-0FDA68F60510}" dt="2021-03-07T16:21:32.184" v="2950" actId="1036"/>
          <ac:spMkLst>
            <pc:docMk/>
            <pc:sldMk cId="1154223382" sldId="257"/>
            <ac:spMk id="413" creationId="{D3B9408F-726F-4410-9EEB-91A065956996}"/>
          </ac:spMkLst>
        </pc:spChg>
        <pc:spChg chg="add mod">
          <ac:chgData name="Sanders Wang" userId="089d73b8-785c-4012-b931-81c632b6c9c7" providerId="ADAL" clId="{5354F822-A9E9-4067-BCDA-0FDA68F60510}" dt="2021-03-07T16:26:15.830" v="2966" actId="1076"/>
          <ac:spMkLst>
            <pc:docMk/>
            <pc:sldMk cId="1154223382" sldId="257"/>
            <ac:spMk id="416" creationId="{DB1BAFF1-E793-4040-A118-00383DDD4251}"/>
          </ac:spMkLst>
        </pc:spChg>
        <pc:spChg chg="add mod">
          <ac:chgData name="Sanders Wang" userId="089d73b8-785c-4012-b931-81c632b6c9c7" providerId="ADAL" clId="{5354F822-A9E9-4067-BCDA-0FDA68F60510}" dt="2021-03-07T16:21:32.184" v="2950" actId="1036"/>
          <ac:spMkLst>
            <pc:docMk/>
            <pc:sldMk cId="1154223382" sldId="257"/>
            <ac:spMk id="430" creationId="{1A013EFA-BB53-4C74-943E-53B92555A9D8}"/>
          </ac:spMkLst>
        </pc:spChg>
        <pc:spChg chg="add mod">
          <ac:chgData name="Sanders Wang" userId="089d73b8-785c-4012-b931-81c632b6c9c7" providerId="ADAL" clId="{5354F822-A9E9-4067-BCDA-0FDA68F60510}" dt="2021-03-07T16:26:05.118" v="2965" actId="1076"/>
          <ac:spMkLst>
            <pc:docMk/>
            <pc:sldMk cId="1154223382" sldId="257"/>
            <ac:spMk id="432" creationId="{AB1F3621-8D79-4DBB-8F8A-53F53F7BCCCA}"/>
          </ac:spMkLst>
        </pc:spChg>
        <pc:spChg chg="add del mod">
          <ac:chgData name="Sanders Wang" userId="089d73b8-785c-4012-b931-81c632b6c9c7" providerId="ADAL" clId="{5354F822-A9E9-4067-BCDA-0FDA68F60510}" dt="2021-03-07T16:09:05.580" v="2793" actId="478"/>
          <ac:spMkLst>
            <pc:docMk/>
            <pc:sldMk cId="1154223382" sldId="257"/>
            <ac:spMk id="434" creationId="{10D44A0C-385E-4A15-817D-1805F4A80F47}"/>
          </ac:spMkLst>
        </pc:spChg>
        <pc:spChg chg="add mod">
          <ac:chgData name="Sanders Wang" userId="089d73b8-785c-4012-b931-81c632b6c9c7" providerId="ADAL" clId="{5354F822-A9E9-4067-BCDA-0FDA68F60510}" dt="2021-03-07T16:21:32.184" v="2950" actId="1036"/>
          <ac:spMkLst>
            <pc:docMk/>
            <pc:sldMk cId="1154223382" sldId="257"/>
            <ac:spMk id="436" creationId="{10A15C4C-9DF3-4278-8EDF-6F1D08A65635}"/>
          </ac:spMkLst>
        </pc:spChg>
        <pc:spChg chg="add mod">
          <ac:chgData name="Sanders Wang" userId="089d73b8-785c-4012-b931-81c632b6c9c7" providerId="ADAL" clId="{5354F822-A9E9-4067-BCDA-0FDA68F60510}" dt="2021-03-07T16:21:32.184" v="2950" actId="1036"/>
          <ac:spMkLst>
            <pc:docMk/>
            <pc:sldMk cId="1154223382" sldId="257"/>
            <ac:spMk id="439" creationId="{6276466A-4F18-49E5-9FD9-45FA55792B56}"/>
          </ac:spMkLst>
        </pc:spChg>
        <pc:spChg chg="add mod ord">
          <ac:chgData name="Sanders Wang" userId="089d73b8-785c-4012-b931-81c632b6c9c7" providerId="ADAL" clId="{5354F822-A9E9-4067-BCDA-0FDA68F60510}" dt="2021-03-07T16:31:36.394" v="3023" actId="207"/>
          <ac:spMkLst>
            <pc:docMk/>
            <pc:sldMk cId="1154223382" sldId="257"/>
            <ac:spMk id="440" creationId="{024BC042-3E7B-4F6B-B0F0-09C9835F5CF9}"/>
          </ac:spMkLst>
        </pc:spChg>
        <pc:spChg chg="add mod">
          <ac:chgData name="Sanders Wang" userId="089d73b8-785c-4012-b931-81c632b6c9c7" providerId="ADAL" clId="{5354F822-A9E9-4067-BCDA-0FDA68F60510}" dt="2021-03-07T16:21:32.184" v="2950" actId="1036"/>
          <ac:spMkLst>
            <pc:docMk/>
            <pc:sldMk cId="1154223382" sldId="257"/>
            <ac:spMk id="449" creationId="{60A35E5F-A9A1-4DFA-832D-B347C1F0BCC3}"/>
          </ac:spMkLst>
        </pc:spChg>
        <pc:spChg chg="add mod">
          <ac:chgData name="Sanders Wang" userId="089d73b8-785c-4012-b931-81c632b6c9c7" providerId="ADAL" clId="{5354F822-A9E9-4067-BCDA-0FDA68F60510}" dt="2021-03-07T16:21:32.184" v="2950" actId="1036"/>
          <ac:spMkLst>
            <pc:docMk/>
            <pc:sldMk cId="1154223382" sldId="257"/>
            <ac:spMk id="452" creationId="{1FECC10D-4D90-4570-BF83-33EA46F80A41}"/>
          </ac:spMkLst>
        </pc:spChg>
        <pc:spChg chg="add mod">
          <ac:chgData name="Sanders Wang" userId="089d73b8-785c-4012-b931-81c632b6c9c7" providerId="ADAL" clId="{5354F822-A9E9-4067-BCDA-0FDA68F60510}" dt="2021-03-07T16:38:12.826" v="3082" actId="20577"/>
          <ac:spMkLst>
            <pc:docMk/>
            <pc:sldMk cId="1154223382" sldId="257"/>
            <ac:spMk id="453" creationId="{136072DE-8D71-4BEE-870F-CB97B529CF0A}"/>
          </ac:spMkLst>
        </pc:spChg>
        <pc:spChg chg="add mod">
          <ac:chgData name="Sanders Wang" userId="089d73b8-785c-4012-b931-81c632b6c9c7" providerId="ADAL" clId="{5354F822-A9E9-4067-BCDA-0FDA68F60510}" dt="2021-03-07T16:21:32.184" v="2950" actId="1036"/>
          <ac:spMkLst>
            <pc:docMk/>
            <pc:sldMk cId="1154223382" sldId="257"/>
            <ac:spMk id="458" creationId="{FFE1903A-D27E-401B-9E52-31F877F52DC3}"/>
          </ac:spMkLst>
        </pc:spChg>
        <pc:spChg chg="add mod">
          <ac:chgData name="Sanders Wang" userId="089d73b8-785c-4012-b931-81c632b6c9c7" providerId="ADAL" clId="{5354F822-A9E9-4067-BCDA-0FDA68F60510}" dt="2021-03-07T16:40:25.823" v="3118" actId="1076"/>
          <ac:spMkLst>
            <pc:docMk/>
            <pc:sldMk cId="1154223382" sldId="257"/>
            <ac:spMk id="464" creationId="{41AD88D8-789F-4739-AA94-26A99872B743}"/>
          </ac:spMkLst>
        </pc:spChg>
        <pc:spChg chg="add mod ord">
          <ac:chgData name="Sanders Wang" userId="089d73b8-785c-4012-b931-81c632b6c9c7" providerId="ADAL" clId="{5354F822-A9E9-4067-BCDA-0FDA68F60510}" dt="2021-03-07T16:36:53.788" v="3062" actId="207"/>
          <ac:spMkLst>
            <pc:docMk/>
            <pc:sldMk cId="1154223382" sldId="257"/>
            <ac:spMk id="470" creationId="{294202BC-A916-4D7D-8ACB-9FAC035240CE}"/>
          </ac:spMkLst>
        </pc:spChg>
        <pc:spChg chg="add mod">
          <ac:chgData name="Sanders Wang" userId="089d73b8-785c-4012-b931-81c632b6c9c7" providerId="ADAL" clId="{5354F822-A9E9-4067-BCDA-0FDA68F60510}" dt="2021-03-07T16:25:54.034" v="2963" actId="571"/>
          <ac:spMkLst>
            <pc:docMk/>
            <pc:sldMk cId="1154223382" sldId="257"/>
            <ac:spMk id="472" creationId="{E7E7EF34-0E4D-444C-8983-3BB240D97B0D}"/>
          </ac:spMkLst>
        </pc:spChg>
        <pc:spChg chg="add mod">
          <ac:chgData name="Sanders Wang" userId="089d73b8-785c-4012-b931-81c632b6c9c7" providerId="ADAL" clId="{5354F822-A9E9-4067-BCDA-0FDA68F60510}" dt="2021-03-07T16:27:10.959" v="2977" actId="1076"/>
          <ac:spMkLst>
            <pc:docMk/>
            <pc:sldMk cId="1154223382" sldId="257"/>
            <ac:spMk id="479" creationId="{FA69665A-41CF-4CA9-A52D-A0B1F1CA803C}"/>
          </ac:spMkLst>
        </pc:spChg>
        <pc:spChg chg="add mod">
          <ac:chgData name="Sanders Wang" userId="089d73b8-785c-4012-b931-81c632b6c9c7" providerId="ADAL" clId="{5354F822-A9E9-4067-BCDA-0FDA68F60510}" dt="2021-03-07T16:27:32.172" v="2980" actId="1076"/>
          <ac:spMkLst>
            <pc:docMk/>
            <pc:sldMk cId="1154223382" sldId="257"/>
            <ac:spMk id="482" creationId="{014EED4D-455C-4B0C-9C3A-409979691080}"/>
          </ac:spMkLst>
        </pc:spChg>
        <pc:spChg chg="add mod">
          <ac:chgData name="Sanders Wang" userId="089d73b8-785c-4012-b931-81c632b6c9c7" providerId="ADAL" clId="{5354F822-A9E9-4067-BCDA-0FDA68F60510}" dt="2021-03-07T16:29:12.114" v="2997" actId="1076"/>
          <ac:spMkLst>
            <pc:docMk/>
            <pc:sldMk cId="1154223382" sldId="257"/>
            <ac:spMk id="486" creationId="{9C579189-395A-44E9-9AAF-33DAC02ED28D}"/>
          </ac:spMkLst>
        </pc:spChg>
        <pc:spChg chg="add mod">
          <ac:chgData name="Sanders Wang" userId="089d73b8-785c-4012-b931-81c632b6c9c7" providerId="ADAL" clId="{5354F822-A9E9-4067-BCDA-0FDA68F60510}" dt="2021-03-07T16:31:36.394" v="3023" actId="207"/>
          <ac:spMkLst>
            <pc:docMk/>
            <pc:sldMk cId="1154223382" sldId="257"/>
            <ac:spMk id="487" creationId="{C96D1927-F229-45F1-ABEA-5D0D6432C0A4}"/>
          </ac:spMkLst>
        </pc:spChg>
        <pc:spChg chg="add mod">
          <ac:chgData name="Sanders Wang" userId="089d73b8-785c-4012-b931-81c632b6c9c7" providerId="ADAL" clId="{5354F822-A9E9-4067-BCDA-0FDA68F60510}" dt="2021-03-07T16:32:35.094" v="3024" actId="571"/>
          <ac:spMkLst>
            <pc:docMk/>
            <pc:sldMk cId="1154223382" sldId="257"/>
            <ac:spMk id="489" creationId="{D4D79EB2-25CA-4300-8811-46A20566B879}"/>
          </ac:spMkLst>
        </pc:spChg>
        <pc:spChg chg="add del mod">
          <ac:chgData name="Sanders Wang" userId="089d73b8-785c-4012-b931-81c632b6c9c7" providerId="ADAL" clId="{5354F822-A9E9-4067-BCDA-0FDA68F60510}" dt="2021-03-07T16:33:44.254" v="3036" actId="478"/>
          <ac:spMkLst>
            <pc:docMk/>
            <pc:sldMk cId="1154223382" sldId="257"/>
            <ac:spMk id="492" creationId="{D3A20D31-A87E-4E1B-A6C0-B3EF9924C627}"/>
          </ac:spMkLst>
        </pc:spChg>
        <pc:spChg chg="add mod ord">
          <ac:chgData name="Sanders Wang" userId="089d73b8-785c-4012-b931-81c632b6c9c7" providerId="ADAL" clId="{5354F822-A9E9-4067-BCDA-0FDA68F60510}" dt="2021-03-07T16:33:40.183" v="3035" actId="167"/>
          <ac:spMkLst>
            <pc:docMk/>
            <pc:sldMk cId="1154223382" sldId="257"/>
            <ac:spMk id="493" creationId="{93E3EB4D-40F1-4FFC-949C-A930016DC821}"/>
          </ac:spMkLst>
        </pc:spChg>
        <pc:spChg chg="add mod">
          <ac:chgData name="Sanders Wang" userId="089d73b8-785c-4012-b931-81c632b6c9c7" providerId="ADAL" clId="{5354F822-A9E9-4067-BCDA-0FDA68F60510}" dt="2021-03-07T16:36:28.458" v="3059" actId="14100"/>
          <ac:spMkLst>
            <pc:docMk/>
            <pc:sldMk cId="1154223382" sldId="257"/>
            <ac:spMk id="494" creationId="{2CB8E807-5604-45F1-9181-643B99D113E0}"/>
          </ac:spMkLst>
        </pc:spChg>
        <pc:spChg chg="add mod">
          <ac:chgData name="Sanders Wang" userId="089d73b8-785c-4012-b931-81c632b6c9c7" providerId="ADAL" clId="{5354F822-A9E9-4067-BCDA-0FDA68F60510}" dt="2021-03-07T16:39:20.712" v="3092" actId="1036"/>
          <ac:spMkLst>
            <pc:docMk/>
            <pc:sldMk cId="1154223382" sldId="257"/>
            <ac:spMk id="500" creationId="{98E16777-D22A-4D93-B864-D7527D028F2F}"/>
          </ac:spMkLst>
        </pc:spChg>
        <pc:spChg chg="add del mod">
          <ac:chgData name="Sanders Wang" userId="089d73b8-785c-4012-b931-81c632b6c9c7" providerId="ADAL" clId="{5354F822-A9E9-4067-BCDA-0FDA68F60510}" dt="2021-03-08T12:23:00.621" v="3786" actId="478"/>
          <ac:spMkLst>
            <pc:docMk/>
            <pc:sldMk cId="1154223382" sldId="257"/>
            <ac:spMk id="503" creationId="{A9491254-8B56-4199-AF59-41666BAA6B76}"/>
          </ac:spMkLst>
        </pc:spChg>
        <pc:spChg chg="add mod">
          <ac:chgData name="Sanders Wang" userId="089d73b8-785c-4012-b931-81c632b6c9c7" providerId="ADAL" clId="{5354F822-A9E9-4067-BCDA-0FDA68F60510}" dt="2021-03-11T18:37:12.138" v="7914" actId="14100"/>
          <ac:spMkLst>
            <pc:docMk/>
            <pc:sldMk cId="1154223382" sldId="257"/>
            <ac:spMk id="506" creationId="{49426A5A-C870-4572-8999-99D030405ACC}"/>
          </ac:spMkLst>
        </pc:spChg>
        <pc:spChg chg="add mod">
          <ac:chgData name="Sanders Wang" userId="089d73b8-785c-4012-b931-81c632b6c9c7" providerId="ADAL" clId="{5354F822-A9E9-4067-BCDA-0FDA68F60510}" dt="2021-03-07T16:43:31.762" v="3156" actId="1035"/>
          <ac:spMkLst>
            <pc:docMk/>
            <pc:sldMk cId="1154223382" sldId="257"/>
            <ac:spMk id="510" creationId="{CCE61A1A-E29B-4219-BB36-ADD94E984768}"/>
          </ac:spMkLst>
        </pc:spChg>
        <pc:spChg chg="add mod">
          <ac:chgData name="Sanders Wang" userId="089d73b8-785c-4012-b931-81c632b6c9c7" providerId="ADAL" clId="{5354F822-A9E9-4067-BCDA-0FDA68F60510}" dt="2021-03-07T16:45:18.886" v="3240" actId="20577"/>
          <ac:spMkLst>
            <pc:docMk/>
            <pc:sldMk cId="1154223382" sldId="257"/>
            <ac:spMk id="512" creationId="{F457577F-9446-4704-B710-4500D3CE2DE9}"/>
          </ac:spMkLst>
        </pc:spChg>
        <pc:spChg chg="add mod">
          <ac:chgData name="Sanders Wang" userId="089d73b8-785c-4012-b931-81c632b6c9c7" providerId="ADAL" clId="{5354F822-A9E9-4067-BCDA-0FDA68F60510}" dt="2021-03-07T16:46:52.903" v="3241" actId="571"/>
          <ac:spMkLst>
            <pc:docMk/>
            <pc:sldMk cId="1154223382" sldId="257"/>
            <ac:spMk id="514" creationId="{D80AFB49-BD15-46D1-AB7F-D0A898260119}"/>
          </ac:spMkLst>
        </pc:spChg>
        <pc:spChg chg="add mod">
          <ac:chgData name="Sanders Wang" userId="089d73b8-785c-4012-b931-81c632b6c9c7" providerId="ADAL" clId="{5354F822-A9E9-4067-BCDA-0FDA68F60510}" dt="2021-03-07T16:49:36.669" v="3384" actId="20577"/>
          <ac:spMkLst>
            <pc:docMk/>
            <pc:sldMk cId="1154223382" sldId="257"/>
            <ac:spMk id="515" creationId="{4F3C5A56-B5DE-4B41-AE5C-9141874A3376}"/>
          </ac:spMkLst>
        </pc:spChg>
        <pc:spChg chg="add mod">
          <ac:chgData name="Sanders Wang" userId="089d73b8-785c-4012-b931-81c632b6c9c7" providerId="ADAL" clId="{5354F822-A9E9-4067-BCDA-0FDA68F60510}" dt="2021-03-07T16:56:55.629" v="3631" actId="1036"/>
          <ac:spMkLst>
            <pc:docMk/>
            <pc:sldMk cId="1154223382" sldId="257"/>
            <ac:spMk id="516" creationId="{FC425EE4-5AA0-4F63-B92E-EAEB8F200D22}"/>
          </ac:spMkLst>
        </pc:spChg>
        <pc:spChg chg="add mod">
          <ac:chgData name="Sanders Wang" userId="089d73b8-785c-4012-b931-81c632b6c9c7" providerId="ADAL" clId="{5354F822-A9E9-4067-BCDA-0FDA68F60510}" dt="2021-03-07T16:50:30.018" v="3390" actId="571"/>
          <ac:spMkLst>
            <pc:docMk/>
            <pc:sldMk cId="1154223382" sldId="257"/>
            <ac:spMk id="523" creationId="{BEFB12CE-BC74-4D8C-BD8A-6733BEF90248}"/>
          </ac:spMkLst>
        </pc:spChg>
        <pc:spChg chg="add mod">
          <ac:chgData name="Sanders Wang" userId="089d73b8-785c-4012-b931-81c632b6c9c7" providerId="ADAL" clId="{5354F822-A9E9-4067-BCDA-0FDA68F60510}" dt="2021-03-11T13:40:35.814" v="6625" actId="113"/>
          <ac:spMkLst>
            <pc:docMk/>
            <pc:sldMk cId="1154223382" sldId="257"/>
            <ac:spMk id="528" creationId="{C25827DD-FFE3-4EE6-95CF-5CB9F83C2353}"/>
          </ac:spMkLst>
        </pc:spChg>
        <pc:spChg chg="add mod">
          <ac:chgData name="Sanders Wang" userId="089d73b8-785c-4012-b931-81c632b6c9c7" providerId="ADAL" clId="{5354F822-A9E9-4067-BCDA-0FDA68F60510}" dt="2021-03-07T16:53:23.670" v="3517" actId="1035"/>
          <ac:spMkLst>
            <pc:docMk/>
            <pc:sldMk cId="1154223382" sldId="257"/>
            <ac:spMk id="530" creationId="{1220CC62-ECA0-43F0-9C15-5D60034EA9A6}"/>
          </ac:spMkLst>
        </pc:spChg>
        <pc:spChg chg="add del mod">
          <ac:chgData name="Sanders Wang" userId="089d73b8-785c-4012-b931-81c632b6c9c7" providerId="ADAL" clId="{5354F822-A9E9-4067-BCDA-0FDA68F60510}" dt="2021-03-07T16:56:50.859" v="3624" actId="1076"/>
          <ac:spMkLst>
            <pc:docMk/>
            <pc:sldMk cId="1154223382" sldId="257"/>
            <ac:spMk id="531" creationId="{4B3A9C67-E2EA-4700-87AD-DBB534FBD1A3}"/>
          </ac:spMkLst>
        </pc:spChg>
        <pc:spChg chg="add mod">
          <ac:chgData name="Sanders Wang" userId="089d73b8-785c-4012-b931-81c632b6c9c7" providerId="ADAL" clId="{5354F822-A9E9-4067-BCDA-0FDA68F60510}" dt="2021-03-07T16:57:37.200" v="3664" actId="20577"/>
          <ac:spMkLst>
            <pc:docMk/>
            <pc:sldMk cId="1154223382" sldId="257"/>
            <ac:spMk id="532" creationId="{A4485D62-90AC-408A-B709-9EA94EF95A94}"/>
          </ac:spMkLst>
        </pc:spChg>
        <pc:spChg chg="add mod">
          <ac:chgData name="Sanders Wang" userId="089d73b8-785c-4012-b931-81c632b6c9c7" providerId="ADAL" clId="{5354F822-A9E9-4067-BCDA-0FDA68F60510}" dt="2021-03-07T16:59:01.858" v="3666" actId="571"/>
          <ac:spMkLst>
            <pc:docMk/>
            <pc:sldMk cId="1154223382" sldId="257"/>
            <ac:spMk id="538" creationId="{0A471C5F-59A2-44A6-B6A6-878CB74CA974}"/>
          </ac:spMkLst>
        </pc:spChg>
        <pc:spChg chg="add mod">
          <ac:chgData name="Sanders Wang" userId="089d73b8-785c-4012-b931-81c632b6c9c7" providerId="ADAL" clId="{5354F822-A9E9-4067-BCDA-0FDA68F60510}" dt="2021-03-07T16:59:26.173" v="3672"/>
          <ac:spMkLst>
            <pc:docMk/>
            <pc:sldMk cId="1154223382" sldId="257"/>
            <ac:spMk id="540" creationId="{21CE1213-D568-4E58-BE26-E293C0FA4959}"/>
          </ac:spMkLst>
        </pc:spChg>
        <pc:spChg chg="add mod">
          <ac:chgData name="Sanders Wang" userId="089d73b8-785c-4012-b931-81c632b6c9c7" providerId="ADAL" clId="{5354F822-A9E9-4067-BCDA-0FDA68F60510}" dt="2021-03-07T17:00:03.226" v="3697" actId="20577"/>
          <ac:spMkLst>
            <pc:docMk/>
            <pc:sldMk cId="1154223382" sldId="257"/>
            <ac:spMk id="541" creationId="{65A5E937-2DEB-40AD-A403-87B81E334E67}"/>
          </ac:spMkLst>
        </pc:spChg>
        <pc:spChg chg="add mod">
          <ac:chgData name="Sanders Wang" userId="089d73b8-785c-4012-b931-81c632b6c9c7" providerId="ADAL" clId="{5354F822-A9E9-4067-BCDA-0FDA68F60510}" dt="2021-03-07T17:01:17.312" v="3738" actId="20577"/>
          <ac:spMkLst>
            <pc:docMk/>
            <pc:sldMk cId="1154223382" sldId="257"/>
            <ac:spMk id="542" creationId="{1A943E5B-8701-44B0-AA90-A81AD32C2328}"/>
          </ac:spMkLst>
        </pc:spChg>
        <pc:picChg chg="add mod">
          <ac:chgData name="Sanders Wang" userId="089d73b8-785c-4012-b931-81c632b6c9c7" providerId="ADAL" clId="{5354F822-A9E9-4067-BCDA-0FDA68F60510}" dt="2021-03-07T16:21:39.288" v="2962" actId="1035"/>
          <ac:picMkLst>
            <pc:docMk/>
            <pc:sldMk cId="1154223382" sldId="257"/>
            <ac:picMk id="208" creationId="{C9FD2316-B592-44E1-AB15-980959C4C578}"/>
          </ac:picMkLst>
        </pc:picChg>
        <pc:cxnChg chg="add mod">
          <ac:chgData name="Sanders Wang" userId="089d73b8-785c-4012-b931-81c632b6c9c7" providerId="ADAL" clId="{5354F822-A9E9-4067-BCDA-0FDA68F60510}" dt="2021-03-07T14:55:08.491" v="1868"/>
          <ac:cxnSpMkLst>
            <pc:docMk/>
            <pc:sldMk cId="1154223382" sldId="257"/>
            <ac:cxnSpMk id="2" creationId="{20D5D200-D6A0-4EA8-BCD5-60CAA982A725}"/>
          </ac:cxnSpMkLst>
        </pc:cxnChg>
        <pc:cxnChg chg="add mod">
          <ac:chgData name="Sanders Wang" userId="089d73b8-785c-4012-b931-81c632b6c9c7" providerId="ADAL" clId="{5354F822-A9E9-4067-BCDA-0FDA68F60510}" dt="2021-03-07T14:55:08.491" v="1868"/>
          <ac:cxnSpMkLst>
            <pc:docMk/>
            <pc:sldMk cId="1154223382" sldId="257"/>
            <ac:cxnSpMk id="11" creationId="{245E0BAE-73EC-4B0A-86FE-D3B494C6C9A8}"/>
          </ac:cxnSpMkLst>
        </pc:cxnChg>
        <pc:cxnChg chg="add mod">
          <ac:chgData name="Sanders Wang" userId="089d73b8-785c-4012-b931-81c632b6c9c7" providerId="ADAL" clId="{5354F822-A9E9-4067-BCDA-0FDA68F60510}" dt="2021-03-07T14:55:08.491" v="1868"/>
          <ac:cxnSpMkLst>
            <pc:docMk/>
            <pc:sldMk cId="1154223382" sldId="257"/>
            <ac:cxnSpMk id="15" creationId="{6ACAE78B-B9C2-4C98-AA40-42873F5F8823}"/>
          </ac:cxnSpMkLst>
        </pc:cxnChg>
        <pc:cxnChg chg="add mod">
          <ac:chgData name="Sanders Wang" userId="089d73b8-785c-4012-b931-81c632b6c9c7" providerId="ADAL" clId="{5354F822-A9E9-4067-BCDA-0FDA68F60510}" dt="2021-03-07T14:55:08.491" v="1868"/>
          <ac:cxnSpMkLst>
            <pc:docMk/>
            <pc:sldMk cId="1154223382" sldId="257"/>
            <ac:cxnSpMk id="16" creationId="{E520F4D6-A2EF-4876-AD3D-4E9947643634}"/>
          </ac:cxnSpMkLst>
        </pc:cxnChg>
        <pc:cxnChg chg="add mod">
          <ac:chgData name="Sanders Wang" userId="089d73b8-785c-4012-b931-81c632b6c9c7" providerId="ADAL" clId="{5354F822-A9E9-4067-BCDA-0FDA68F60510}" dt="2021-03-07T14:55:08.491" v="1868"/>
          <ac:cxnSpMkLst>
            <pc:docMk/>
            <pc:sldMk cId="1154223382" sldId="257"/>
            <ac:cxnSpMk id="21" creationId="{685E0F58-E57B-4099-8C9E-FE96FF77973E}"/>
          </ac:cxnSpMkLst>
        </pc:cxnChg>
        <pc:cxnChg chg="add mod">
          <ac:chgData name="Sanders Wang" userId="089d73b8-785c-4012-b931-81c632b6c9c7" providerId="ADAL" clId="{5354F822-A9E9-4067-BCDA-0FDA68F60510}" dt="2021-03-07T14:55:08.491" v="1868"/>
          <ac:cxnSpMkLst>
            <pc:docMk/>
            <pc:sldMk cId="1154223382" sldId="257"/>
            <ac:cxnSpMk id="24" creationId="{749D9870-0E81-4CC0-8A57-6A82E14177EC}"/>
          </ac:cxnSpMkLst>
        </pc:cxnChg>
        <pc:cxnChg chg="add mod">
          <ac:chgData name="Sanders Wang" userId="089d73b8-785c-4012-b931-81c632b6c9c7" providerId="ADAL" clId="{5354F822-A9E9-4067-BCDA-0FDA68F60510}" dt="2021-03-07T14:55:08.491" v="1868"/>
          <ac:cxnSpMkLst>
            <pc:docMk/>
            <pc:sldMk cId="1154223382" sldId="257"/>
            <ac:cxnSpMk id="27" creationId="{E8E504F0-4E45-4B4E-BA77-BDF1F3AA05F5}"/>
          </ac:cxnSpMkLst>
        </pc:cxnChg>
        <pc:cxnChg chg="add mod">
          <ac:chgData name="Sanders Wang" userId="089d73b8-785c-4012-b931-81c632b6c9c7" providerId="ADAL" clId="{5354F822-A9E9-4067-BCDA-0FDA68F60510}" dt="2021-03-07T14:55:08.491" v="1868"/>
          <ac:cxnSpMkLst>
            <pc:docMk/>
            <pc:sldMk cId="1154223382" sldId="257"/>
            <ac:cxnSpMk id="33" creationId="{3F067F7F-FBE1-46AF-88D1-41043D58AE22}"/>
          </ac:cxnSpMkLst>
        </pc:cxnChg>
        <pc:cxnChg chg="add mod">
          <ac:chgData name="Sanders Wang" userId="089d73b8-785c-4012-b931-81c632b6c9c7" providerId="ADAL" clId="{5354F822-A9E9-4067-BCDA-0FDA68F60510}" dt="2021-03-07T14:55:08.491" v="1868"/>
          <ac:cxnSpMkLst>
            <pc:docMk/>
            <pc:sldMk cId="1154223382" sldId="257"/>
            <ac:cxnSpMk id="37" creationId="{37501C10-540E-4A81-BC10-0F78ACAA7ECD}"/>
          </ac:cxnSpMkLst>
        </pc:cxnChg>
        <pc:cxnChg chg="add mod">
          <ac:chgData name="Sanders Wang" userId="089d73b8-785c-4012-b931-81c632b6c9c7" providerId="ADAL" clId="{5354F822-A9E9-4067-BCDA-0FDA68F60510}" dt="2021-03-07T14:55:08.491" v="1868"/>
          <ac:cxnSpMkLst>
            <pc:docMk/>
            <pc:sldMk cId="1154223382" sldId="257"/>
            <ac:cxnSpMk id="39" creationId="{52CDC942-2CBC-477D-9859-763B970A1843}"/>
          </ac:cxnSpMkLst>
        </pc:cxnChg>
        <pc:cxnChg chg="add mod">
          <ac:chgData name="Sanders Wang" userId="089d73b8-785c-4012-b931-81c632b6c9c7" providerId="ADAL" clId="{5354F822-A9E9-4067-BCDA-0FDA68F60510}" dt="2021-03-07T14:55:08.491" v="1868"/>
          <ac:cxnSpMkLst>
            <pc:docMk/>
            <pc:sldMk cId="1154223382" sldId="257"/>
            <ac:cxnSpMk id="44" creationId="{6B724C8A-43EE-4196-9852-DA092399CC76}"/>
          </ac:cxnSpMkLst>
        </pc:cxnChg>
        <pc:cxnChg chg="add mod">
          <ac:chgData name="Sanders Wang" userId="089d73b8-785c-4012-b931-81c632b6c9c7" providerId="ADAL" clId="{5354F822-A9E9-4067-BCDA-0FDA68F60510}" dt="2021-03-07T14:55:08.491" v="1868"/>
          <ac:cxnSpMkLst>
            <pc:docMk/>
            <pc:sldMk cId="1154223382" sldId="257"/>
            <ac:cxnSpMk id="46" creationId="{190C54C6-7F6A-46AA-895C-798E9BB50E31}"/>
          </ac:cxnSpMkLst>
        </pc:cxnChg>
        <pc:cxnChg chg="add mod">
          <ac:chgData name="Sanders Wang" userId="089d73b8-785c-4012-b931-81c632b6c9c7" providerId="ADAL" clId="{5354F822-A9E9-4067-BCDA-0FDA68F60510}" dt="2021-03-07T14:55:08.491" v="1868"/>
          <ac:cxnSpMkLst>
            <pc:docMk/>
            <pc:sldMk cId="1154223382" sldId="257"/>
            <ac:cxnSpMk id="51" creationId="{BA10A10B-C172-4B03-AC1B-ED2F952AEA4D}"/>
          </ac:cxnSpMkLst>
        </pc:cxnChg>
        <pc:cxnChg chg="add mod">
          <ac:chgData name="Sanders Wang" userId="089d73b8-785c-4012-b931-81c632b6c9c7" providerId="ADAL" clId="{5354F822-A9E9-4067-BCDA-0FDA68F60510}" dt="2021-03-07T14:55:08.491" v="1868"/>
          <ac:cxnSpMkLst>
            <pc:docMk/>
            <pc:sldMk cId="1154223382" sldId="257"/>
            <ac:cxnSpMk id="54" creationId="{FC98DD42-040F-49C9-8206-3891067534FD}"/>
          </ac:cxnSpMkLst>
        </pc:cxnChg>
        <pc:cxnChg chg="add mod">
          <ac:chgData name="Sanders Wang" userId="089d73b8-785c-4012-b931-81c632b6c9c7" providerId="ADAL" clId="{5354F822-A9E9-4067-BCDA-0FDA68F60510}" dt="2021-03-07T14:55:08.491" v="1868"/>
          <ac:cxnSpMkLst>
            <pc:docMk/>
            <pc:sldMk cId="1154223382" sldId="257"/>
            <ac:cxnSpMk id="57" creationId="{BB943269-783C-4140-9F25-EB45CF0D42E7}"/>
          </ac:cxnSpMkLst>
        </pc:cxnChg>
        <pc:cxnChg chg="add mod">
          <ac:chgData name="Sanders Wang" userId="089d73b8-785c-4012-b931-81c632b6c9c7" providerId="ADAL" clId="{5354F822-A9E9-4067-BCDA-0FDA68F60510}" dt="2021-03-07T14:55:08.491" v="1868"/>
          <ac:cxnSpMkLst>
            <pc:docMk/>
            <pc:sldMk cId="1154223382" sldId="257"/>
            <ac:cxnSpMk id="58" creationId="{6EFE0F90-E0B9-40A5-8B10-B4530B512391}"/>
          </ac:cxnSpMkLst>
        </pc:cxnChg>
        <pc:cxnChg chg="add mod">
          <ac:chgData name="Sanders Wang" userId="089d73b8-785c-4012-b931-81c632b6c9c7" providerId="ADAL" clId="{5354F822-A9E9-4067-BCDA-0FDA68F60510}" dt="2021-03-07T14:55:08.491" v="1868"/>
          <ac:cxnSpMkLst>
            <pc:docMk/>
            <pc:sldMk cId="1154223382" sldId="257"/>
            <ac:cxnSpMk id="61" creationId="{2D85F2FF-1C77-44A9-A4C6-15A293B04C5B}"/>
          </ac:cxnSpMkLst>
        </pc:cxnChg>
        <pc:cxnChg chg="add mod">
          <ac:chgData name="Sanders Wang" userId="089d73b8-785c-4012-b931-81c632b6c9c7" providerId="ADAL" clId="{5354F822-A9E9-4067-BCDA-0FDA68F60510}" dt="2021-03-07T14:55:08.491" v="1868"/>
          <ac:cxnSpMkLst>
            <pc:docMk/>
            <pc:sldMk cId="1154223382" sldId="257"/>
            <ac:cxnSpMk id="62" creationId="{AE73D1A1-6664-492D-A88F-19A982B6DB48}"/>
          </ac:cxnSpMkLst>
        </pc:cxnChg>
        <pc:cxnChg chg="add mod">
          <ac:chgData name="Sanders Wang" userId="089d73b8-785c-4012-b931-81c632b6c9c7" providerId="ADAL" clId="{5354F822-A9E9-4067-BCDA-0FDA68F60510}" dt="2021-03-07T14:55:08.491" v="1868"/>
          <ac:cxnSpMkLst>
            <pc:docMk/>
            <pc:sldMk cId="1154223382" sldId="257"/>
            <ac:cxnSpMk id="63" creationId="{6986683C-B430-4B4D-96C6-A4AFF8D4C557}"/>
          </ac:cxnSpMkLst>
        </pc:cxnChg>
        <pc:cxnChg chg="add mod">
          <ac:chgData name="Sanders Wang" userId="089d73b8-785c-4012-b931-81c632b6c9c7" providerId="ADAL" clId="{5354F822-A9E9-4067-BCDA-0FDA68F60510}" dt="2021-03-07T14:55:08.491" v="1868"/>
          <ac:cxnSpMkLst>
            <pc:docMk/>
            <pc:sldMk cId="1154223382" sldId="257"/>
            <ac:cxnSpMk id="64" creationId="{0A0634CE-70DA-44AB-AEA5-1AE769B21630}"/>
          </ac:cxnSpMkLst>
        </pc:cxnChg>
        <pc:cxnChg chg="add mod">
          <ac:chgData name="Sanders Wang" userId="089d73b8-785c-4012-b931-81c632b6c9c7" providerId="ADAL" clId="{5354F822-A9E9-4067-BCDA-0FDA68F60510}" dt="2021-03-07T14:55:08.491" v="1868"/>
          <ac:cxnSpMkLst>
            <pc:docMk/>
            <pc:sldMk cId="1154223382" sldId="257"/>
            <ac:cxnSpMk id="69" creationId="{DF31505D-3A36-40F2-9F0F-7C3996B103AE}"/>
          </ac:cxnSpMkLst>
        </pc:cxnChg>
        <pc:cxnChg chg="add mod">
          <ac:chgData name="Sanders Wang" userId="089d73b8-785c-4012-b931-81c632b6c9c7" providerId="ADAL" clId="{5354F822-A9E9-4067-BCDA-0FDA68F60510}" dt="2021-03-07T14:55:08.491" v="1868"/>
          <ac:cxnSpMkLst>
            <pc:docMk/>
            <pc:sldMk cId="1154223382" sldId="257"/>
            <ac:cxnSpMk id="77" creationId="{09F0F97F-78E5-480A-9748-976F8B4D17CF}"/>
          </ac:cxnSpMkLst>
        </pc:cxnChg>
        <pc:cxnChg chg="add mod">
          <ac:chgData name="Sanders Wang" userId="089d73b8-785c-4012-b931-81c632b6c9c7" providerId="ADAL" clId="{5354F822-A9E9-4067-BCDA-0FDA68F60510}" dt="2021-03-07T14:55:08.491" v="1868"/>
          <ac:cxnSpMkLst>
            <pc:docMk/>
            <pc:sldMk cId="1154223382" sldId="257"/>
            <ac:cxnSpMk id="79" creationId="{EECB01B0-5679-4A8B-B81F-874021C9CCC7}"/>
          </ac:cxnSpMkLst>
        </pc:cxnChg>
        <pc:cxnChg chg="add mod">
          <ac:chgData name="Sanders Wang" userId="089d73b8-785c-4012-b931-81c632b6c9c7" providerId="ADAL" clId="{5354F822-A9E9-4067-BCDA-0FDA68F60510}" dt="2021-03-07T14:55:08.491" v="1868"/>
          <ac:cxnSpMkLst>
            <pc:docMk/>
            <pc:sldMk cId="1154223382" sldId="257"/>
            <ac:cxnSpMk id="81" creationId="{9E9D361B-3B8A-495E-8331-066BA7EA7954}"/>
          </ac:cxnSpMkLst>
        </pc:cxnChg>
        <pc:cxnChg chg="add mod">
          <ac:chgData name="Sanders Wang" userId="089d73b8-785c-4012-b931-81c632b6c9c7" providerId="ADAL" clId="{5354F822-A9E9-4067-BCDA-0FDA68F60510}" dt="2021-03-07T14:55:08.491" v="1868"/>
          <ac:cxnSpMkLst>
            <pc:docMk/>
            <pc:sldMk cId="1154223382" sldId="257"/>
            <ac:cxnSpMk id="83" creationId="{92DA2D75-698F-473A-87FC-D1602D6963CF}"/>
          </ac:cxnSpMkLst>
        </pc:cxnChg>
        <pc:cxnChg chg="add mod">
          <ac:chgData name="Sanders Wang" userId="089d73b8-785c-4012-b931-81c632b6c9c7" providerId="ADAL" clId="{5354F822-A9E9-4067-BCDA-0FDA68F60510}" dt="2021-03-07T14:55:08.491" v="1868"/>
          <ac:cxnSpMkLst>
            <pc:docMk/>
            <pc:sldMk cId="1154223382" sldId="257"/>
            <ac:cxnSpMk id="90" creationId="{1474B97B-D813-4E35-9B1A-842BE683EF72}"/>
          </ac:cxnSpMkLst>
        </pc:cxnChg>
        <pc:cxnChg chg="add mod">
          <ac:chgData name="Sanders Wang" userId="089d73b8-785c-4012-b931-81c632b6c9c7" providerId="ADAL" clId="{5354F822-A9E9-4067-BCDA-0FDA68F60510}" dt="2021-03-07T14:55:08.491" v="1868"/>
          <ac:cxnSpMkLst>
            <pc:docMk/>
            <pc:sldMk cId="1154223382" sldId="257"/>
            <ac:cxnSpMk id="95" creationId="{A92B3BFB-0FDA-4AB6-8E8C-86ED3107B662}"/>
          </ac:cxnSpMkLst>
        </pc:cxnChg>
        <pc:cxnChg chg="add mod">
          <ac:chgData name="Sanders Wang" userId="089d73b8-785c-4012-b931-81c632b6c9c7" providerId="ADAL" clId="{5354F822-A9E9-4067-BCDA-0FDA68F60510}" dt="2021-03-07T14:55:08.491" v="1868"/>
          <ac:cxnSpMkLst>
            <pc:docMk/>
            <pc:sldMk cId="1154223382" sldId="257"/>
            <ac:cxnSpMk id="101" creationId="{55C8E6C4-CBDF-4680-AA67-75966414C3AC}"/>
          </ac:cxnSpMkLst>
        </pc:cxnChg>
        <pc:cxnChg chg="add mod">
          <ac:chgData name="Sanders Wang" userId="089d73b8-785c-4012-b931-81c632b6c9c7" providerId="ADAL" clId="{5354F822-A9E9-4067-BCDA-0FDA68F60510}" dt="2021-03-07T14:55:08.491" v="1868"/>
          <ac:cxnSpMkLst>
            <pc:docMk/>
            <pc:sldMk cId="1154223382" sldId="257"/>
            <ac:cxnSpMk id="105" creationId="{828F8CB2-1CDC-4247-8E90-576E332C646C}"/>
          </ac:cxnSpMkLst>
        </pc:cxnChg>
        <pc:cxnChg chg="add mod">
          <ac:chgData name="Sanders Wang" userId="089d73b8-785c-4012-b931-81c632b6c9c7" providerId="ADAL" clId="{5354F822-A9E9-4067-BCDA-0FDA68F60510}" dt="2021-03-07T14:55:08.491" v="1868"/>
          <ac:cxnSpMkLst>
            <pc:docMk/>
            <pc:sldMk cId="1154223382" sldId="257"/>
            <ac:cxnSpMk id="108" creationId="{34CC5DCA-DACB-4822-8736-B6E7E7C2A52F}"/>
          </ac:cxnSpMkLst>
        </pc:cxnChg>
        <pc:cxnChg chg="add mod">
          <ac:chgData name="Sanders Wang" userId="089d73b8-785c-4012-b931-81c632b6c9c7" providerId="ADAL" clId="{5354F822-A9E9-4067-BCDA-0FDA68F60510}" dt="2021-03-07T14:55:08.491" v="1868"/>
          <ac:cxnSpMkLst>
            <pc:docMk/>
            <pc:sldMk cId="1154223382" sldId="257"/>
            <ac:cxnSpMk id="109" creationId="{A425F5CD-B58F-4B1E-9AD9-9492DF95011A}"/>
          </ac:cxnSpMkLst>
        </pc:cxnChg>
        <pc:cxnChg chg="add mod">
          <ac:chgData name="Sanders Wang" userId="089d73b8-785c-4012-b931-81c632b6c9c7" providerId="ADAL" clId="{5354F822-A9E9-4067-BCDA-0FDA68F60510}" dt="2021-03-07T14:55:08.491" v="1868"/>
          <ac:cxnSpMkLst>
            <pc:docMk/>
            <pc:sldMk cId="1154223382" sldId="257"/>
            <ac:cxnSpMk id="115" creationId="{BD5D0814-79A2-4694-B2F1-0C1BE60E9D7D}"/>
          </ac:cxnSpMkLst>
        </pc:cxnChg>
        <pc:cxnChg chg="add mod">
          <ac:chgData name="Sanders Wang" userId="089d73b8-785c-4012-b931-81c632b6c9c7" providerId="ADAL" clId="{5354F822-A9E9-4067-BCDA-0FDA68F60510}" dt="2021-03-07T14:55:08.491" v="1868"/>
          <ac:cxnSpMkLst>
            <pc:docMk/>
            <pc:sldMk cId="1154223382" sldId="257"/>
            <ac:cxnSpMk id="125" creationId="{7ACF28C6-E174-4562-B2D5-D3EA138E5635}"/>
          </ac:cxnSpMkLst>
        </pc:cxnChg>
        <pc:cxnChg chg="add mod">
          <ac:chgData name="Sanders Wang" userId="089d73b8-785c-4012-b931-81c632b6c9c7" providerId="ADAL" clId="{5354F822-A9E9-4067-BCDA-0FDA68F60510}" dt="2021-03-07T14:55:08.491" v="1868"/>
          <ac:cxnSpMkLst>
            <pc:docMk/>
            <pc:sldMk cId="1154223382" sldId="257"/>
            <ac:cxnSpMk id="127" creationId="{5BDD9A3A-76FF-489C-A313-C8B0962FD999}"/>
          </ac:cxnSpMkLst>
        </pc:cxnChg>
        <pc:cxnChg chg="add mod">
          <ac:chgData name="Sanders Wang" userId="089d73b8-785c-4012-b931-81c632b6c9c7" providerId="ADAL" clId="{5354F822-A9E9-4067-BCDA-0FDA68F60510}" dt="2021-03-07T14:55:08.491" v="1868"/>
          <ac:cxnSpMkLst>
            <pc:docMk/>
            <pc:sldMk cId="1154223382" sldId="257"/>
            <ac:cxnSpMk id="144" creationId="{5C14DFE9-55F5-45F1-8BD9-1D5091745119}"/>
          </ac:cxnSpMkLst>
        </pc:cxnChg>
        <pc:cxnChg chg="add mod">
          <ac:chgData name="Sanders Wang" userId="089d73b8-785c-4012-b931-81c632b6c9c7" providerId="ADAL" clId="{5354F822-A9E9-4067-BCDA-0FDA68F60510}" dt="2021-03-07T14:55:08.491" v="1868"/>
          <ac:cxnSpMkLst>
            <pc:docMk/>
            <pc:sldMk cId="1154223382" sldId="257"/>
            <ac:cxnSpMk id="145" creationId="{6B5A931D-D67C-4094-B80F-A9EB30D9F2B6}"/>
          </ac:cxnSpMkLst>
        </pc:cxnChg>
        <pc:cxnChg chg="add mod">
          <ac:chgData name="Sanders Wang" userId="089d73b8-785c-4012-b931-81c632b6c9c7" providerId="ADAL" clId="{5354F822-A9E9-4067-BCDA-0FDA68F60510}" dt="2021-03-07T14:55:08.491" v="1868"/>
          <ac:cxnSpMkLst>
            <pc:docMk/>
            <pc:sldMk cId="1154223382" sldId="257"/>
            <ac:cxnSpMk id="146" creationId="{9926D5FF-56DB-4ED4-BC77-19055D825B19}"/>
          </ac:cxnSpMkLst>
        </pc:cxnChg>
        <pc:cxnChg chg="add mod">
          <ac:chgData name="Sanders Wang" userId="089d73b8-785c-4012-b931-81c632b6c9c7" providerId="ADAL" clId="{5354F822-A9E9-4067-BCDA-0FDA68F60510}" dt="2021-03-07T14:55:08.491" v="1868"/>
          <ac:cxnSpMkLst>
            <pc:docMk/>
            <pc:sldMk cId="1154223382" sldId="257"/>
            <ac:cxnSpMk id="150" creationId="{47C31D3A-F0C9-4DFE-B99B-48A75134D6A4}"/>
          </ac:cxnSpMkLst>
        </pc:cxnChg>
        <pc:cxnChg chg="add mod">
          <ac:chgData name="Sanders Wang" userId="089d73b8-785c-4012-b931-81c632b6c9c7" providerId="ADAL" clId="{5354F822-A9E9-4067-BCDA-0FDA68F60510}" dt="2021-03-07T14:55:08.491" v="1868"/>
          <ac:cxnSpMkLst>
            <pc:docMk/>
            <pc:sldMk cId="1154223382" sldId="257"/>
            <ac:cxnSpMk id="152" creationId="{278329D9-12FC-487C-8353-DB5D0FCEC597}"/>
          </ac:cxnSpMkLst>
        </pc:cxnChg>
        <pc:cxnChg chg="add mod">
          <ac:chgData name="Sanders Wang" userId="089d73b8-785c-4012-b931-81c632b6c9c7" providerId="ADAL" clId="{5354F822-A9E9-4067-BCDA-0FDA68F60510}" dt="2021-03-07T14:55:08.491" v="1868"/>
          <ac:cxnSpMkLst>
            <pc:docMk/>
            <pc:sldMk cId="1154223382" sldId="257"/>
            <ac:cxnSpMk id="156" creationId="{BAC646B1-A4FF-4D6A-8739-A731A4A63A4A}"/>
          </ac:cxnSpMkLst>
        </pc:cxnChg>
        <pc:cxnChg chg="add mod">
          <ac:chgData name="Sanders Wang" userId="089d73b8-785c-4012-b931-81c632b6c9c7" providerId="ADAL" clId="{5354F822-A9E9-4067-BCDA-0FDA68F60510}" dt="2021-03-07T14:55:08.491" v="1868"/>
          <ac:cxnSpMkLst>
            <pc:docMk/>
            <pc:sldMk cId="1154223382" sldId="257"/>
            <ac:cxnSpMk id="169" creationId="{9188083D-ACDE-48CC-90CA-F17E239D131F}"/>
          </ac:cxnSpMkLst>
        </pc:cxnChg>
        <pc:cxnChg chg="add mod">
          <ac:chgData name="Sanders Wang" userId="089d73b8-785c-4012-b931-81c632b6c9c7" providerId="ADAL" clId="{5354F822-A9E9-4067-BCDA-0FDA68F60510}" dt="2021-03-07T14:55:08.491" v="1868"/>
          <ac:cxnSpMkLst>
            <pc:docMk/>
            <pc:sldMk cId="1154223382" sldId="257"/>
            <ac:cxnSpMk id="172" creationId="{8F3F5E6C-B69B-4401-B861-2A615E8A1023}"/>
          </ac:cxnSpMkLst>
        </pc:cxnChg>
        <pc:cxnChg chg="add mod">
          <ac:chgData name="Sanders Wang" userId="089d73b8-785c-4012-b931-81c632b6c9c7" providerId="ADAL" clId="{5354F822-A9E9-4067-BCDA-0FDA68F60510}" dt="2021-03-07T14:55:08.491" v="1868"/>
          <ac:cxnSpMkLst>
            <pc:docMk/>
            <pc:sldMk cId="1154223382" sldId="257"/>
            <ac:cxnSpMk id="173" creationId="{2943D8C2-A11F-4A1A-BA15-37D00147CA04}"/>
          </ac:cxnSpMkLst>
        </pc:cxnChg>
        <pc:cxnChg chg="add mod">
          <ac:chgData name="Sanders Wang" userId="089d73b8-785c-4012-b931-81c632b6c9c7" providerId="ADAL" clId="{5354F822-A9E9-4067-BCDA-0FDA68F60510}" dt="2021-03-07T14:55:08.491" v="1868"/>
          <ac:cxnSpMkLst>
            <pc:docMk/>
            <pc:sldMk cId="1154223382" sldId="257"/>
            <ac:cxnSpMk id="177" creationId="{9B06B97F-67BF-4A74-8E16-CADFB7FE9802}"/>
          </ac:cxnSpMkLst>
        </pc:cxnChg>
        <pc:cxnChg chg="add mod">
          <ac:chgData name="Sanders Wang" userId="089d73b8-785c-4012-b931-81c632b6c9c7" providerId="ADAL" clId="{5354F822-A9E9-4067-BCDA-0FDA68F60510}" dt="2021-03-07T14:55:08.491" v="1868"/>
          <ac:cxnSpMkLst>
            <pc:docMk/>
            <pc:sldMk cId="1154223382" sldId="257"/>
            <ac:cxnSpMk id="185" creationId="{15AE09EC-7BFC-4AE6-B4B2-0CDA8902E2D6}"/>
          </ac:cxnSpMkLst>
        </pc:cxnChg>
        <pc:cxnChg chg="add mod">
          <ac:chgData name="Sanders Wang" userId="089d73b8-785c-4012-b931-81c632b6c9c7" providerId="ADAL" clId="{5354F822-A9E9-4067-BCDA-0FDA68F60510}" dt="2021-03-07T14:55:08.491" v="1868"/>
          <ac:cxnSpMkLst>
            <pc:docMk/>
            <pc:sldMk cId="1154223382" sldId="257"/>
            <ac:cxnSpMk id="193" creationId="{33B6F3AC-6116-45D2-A048-DF1CA3117BFF}"/>
          </ac:cxnSpMkLst>
        </pc:cxnChg>
        <pc:cxnChg chg="add mod">
          <ac:chgData name="Sanders Wang" userId="089d73b8-785c-4012-b931-81c632b6c9c7" providerId="ADAL" clId="{5354F822-A9E9-4067-BCDA-0FDA68F60510}" dt="2021-03-07T14:55:08.491" v="1868"/>
          <ac:cxnSpMkLst>
            <pc:docMk/>
            <pc:sldMk cId="1154223382" sldId="257"/>
            <ac:cxnSpMk id="194" creationId="{072AA870-8BBD-4546-A4FB-271ACB972DF4}"/>
          </ac:cxnSpMkLst>
        </pc:cxnChg>
        <pc:cxnChg chg="add mod">
          <ac:chgData name="Sanders Wang" userId="089d73b8-785c-4012-b931-81c632b6c9c7" providerId="ADAL" clId="{5354F822-A9E9-4067-BCDA-0FDA68F60510}" dt="2021-03-07T14:55:08.491" v="1868"/>
          <ac:cxnSpMkLst>
            <pc:docMk/>
            <pc:sldMk cId="1154223382" sldId="257"/>
            <ac:cxnSpMk id="196" creationId="{C5B5DA8B-F7F7-481B-A72E-967F8056B643}"/>
          </ac:cxnSpMkLst>
        </pc:cxnChg>
        <pc:cxnChg chg="add mod">
          <ac:chgData name="Sanders Wang" userId="089d73b8-785c-4012-b931-81c632b6c9c7" providerId="ADAL" clId="{5354F822-A9E9-4067-BCDA-0FDA68F60510}" dt="2021-03-07T14:55:08.491" v="1868"/>
          <ac:cxnSpMkLst>
            <pc:docMk/>
            <pc:sldMk cId="1154223382" sldId="257"/>
            <ac:cxnSpMk id="197" creationId="{247FD269-FE84-490C-B306-17F78CE52A86}"/>
          </ac:cxnSpMkLst>
        </pc:cxnChg>
        <pc:cxnChg chg="add mod">
          <ac:chgData name="Sanders Wang" userId="089d73b8-785c-4012-b931-81c632b6c9c7" providerId="ADAL" clId="{5354F822-A9E9-4067-BCDA-0FDA68F60510}" dt="2021-03-07T14:55:08.491" v="1868"/>
          <ac:cxnSpMkLst>
            <pc:docMk/>
            <pc:sldMk cId="1154223382" sldId="257"/>
            <ac:cxnSpMk id="200" creationId="{B01BE387-8BE2-42C3-A619-02906FC1BA51}"/>
          </ac:cxnSpMkLst>
        </pc:cxnChg>
        <pc:cxnChg chg="add mod">
          <ac:chgData name="Sanders Wang" userId="089d73b8-785c-4012-b931-81c632b6c9c7" providerId="ADAL" clId="{5354F822-A9E9-4067-BCDA-0FDA68F60510}" dt="2021-03-07T14:55:08.491" v="1868"/>
          <ac:cxnSpMkLst>
            <pc:docMk/>
            <pc:sldMk cId="1154223382" sldId="257"/>
            <ac:cxnSpMk id="203" creationId="{8DC36B39-2D32-4F41-B72B-9A1B15380195}"/>
          </ac:cxnSpMkLst>
        </pc:cxnChg>
        <pc:cxnChg chg="add mod">
          <ac:chgData name="Sanders Wang" userId="089d73b8-785c-4012-b931-81c632b6c9c7" providerId="ADAL" clId="{5354F822-A9E9-4067-BCDA-0FDA68F60510}" dt="2021-03-07T16:21:32.184" v="2950" actId="1036"/>
          <ac:cxnSpMkLst>
            <pc:docMk/>
            <pc:sldMk cId="1154223382" sldId="257"/>
            <ac:cxnSpMk id="205" creationId="{A2EB9FA0-3DFD-418E-A36A-17ABC4D986C2}"/>
          </ac:cxnSpMkLst>
        </pc:cxnChg>
        <pc:cxnChg chg="add mod">
          <ac:chgData name="Sanders Wang" userId="089d73b8-785c-4012-b931-81c632b6c9c7" providerId="ADAL" clId="{5354F822-A9E9-4067-BCDA-0FDA68F60510}" dt="2021-03-07T16:21:32.184" v="2950" actId="1036"/>
          <ac:cxnSpMkLst>
            <pc:docMk/>
            <pc:sldMk cId="1154223382" sldId="257"/>
            <ac:cxnSpMk id="215" creationId="{6910626F-F231-41F6-9647-48BFAD793F5E}"/>
          </ac:cxnSpMkLst>
        </pc:cxnChg>
        <pc:cxnChg chg="add mod">
          <ac:chgData name="Sanders Wang" userId="089d73b8-785c-4012-b931-81c632b6c9c7" providerId="ADAL" clId="{5354F822-A9E9-4067-BCDA-0FDA68F60510}" dt="2021-03-07T16:21:32.184" v="2950" actId="1036"/>
          <ac:cxnSpMkLst>
            <pc:docMk/>
            <pc:sldMk cId="1154223382" sldId="257"/>
            <ac:cxnSpMk id="218" creationId="{AC857F93-4A54-4B01-96DF-0BA76AB23651}"/>
          </ac:cxnSpMkLst>
        </pc:cxnChg>
        <pc:cxnChg chg="add mod">
          <ac:chgData name="Sanders Wang" userId="089d73b8-785c-4012-b931-81c632b6c9c7" providerId="ADAL" clId="{5354F822-A9E9-4067-BCDA-0FDA68F60510}" dt="2021-03-07T16:21:32.184" v="2950" actId="1036"/>
          <ac:cxnSpMkLst>
            <pc:docMk/>
            <pc:sldMk cId="1154223382" sldId="257"/>
            <ac:cxnSpMk id="221" creationId="{FADDDBB2-BDA8-43EE-A9DF-9D89A0FDE84F}"/>
          </ac:cxnSpMkLst>
        </pc:cxnChg>
        <pc:cxnChg chg="add mod">
          <ac:chgData name="Sanders Wang" userId="089d73b8-785c-4012-b931-81c632b6c9c7" providerId="ADAL" clId="{5354F822-A9E9-4067-BCDA-0FDA68F60510}" dt="2021-03-07T16:21:32.184" v="2950" actId="1036"/>
          <ac:cxnSpMkLst>
            <pc:docMk/>
            <pc:sldMk cId="1154223382" sldId="257"/>
            <ac:cxnSpMk id="230" creationId="{3B85DBA0-D915-4DA7-A9F7-1F3E588FD94B}"/>
          </ac:cxnSpMkLst>
        </pc:cxnChg>
        <pc:cxnChg chg="add mod">
          <ac:chgData name="Sanders Wang" userId="089d73b8-785c-4012-b931-81c632b6c9c7" providerId="ADAL" clId="{5354F822-A9E9-4067-BCDA-0FDA68F60510}" dt="2021-03-07T16:21:32.184" v="2950" actId="1036"/>
          <ac:cxnSpMkLst>
            <pc:docMk/>
            <pc:sldMk cId="1154223382" sldId="257"/>
            <ac:cxnSpMk id="237" creationId="{E7BAEC5F-4904-4C67-9EA1-62C028218823}"/>
          </ac:cxnSpMkLst>
        </pc:cxnChg>
        <pc:cxnChg chg="add mod">
          <ac:chgData name="Sanders Wang" userId="089d73b8-785c-4012-b931-81c632b6c9c7" providerId="ADAL" clId="{5354F822-A9E9-4067-BCDA-0FDA68F60510}" dt="2021-03-07T16:21:32.184" v="2950" actId="1036"/>
          <ac:cxnSpMkLst>
            <pc:docMk/>
            <pc:sldMk cId="1154223382" sldId="257"/>
            <ac:cxnSpMk id="264" creationId="{3B9C0667-807D-45C3-BF30-172ED5956D0A}"/>
          </ac:cxnSpMkLst>
        </pc:cxnChg>
        <pc:cxnChg chg="add mod">
          <ac:chgData name="Sanders Wang" userId="089d73b8-785c-4012-b931-81c632b6c9c7" providerId="ADAL" clId="{5354F822-A9E9-4067-BCDA-0FDA68F60510}" dt="2021-03-07T16:21:32.184" v="2950" actId="1036"/>
          <ac:cxnSpMkLst>
            <pc:docMk/>
            <pc:sldMk cId="1154223382" sldId="257"/>
            <ac:cxnSpMk id="270" creationId="{C0A78433-2BE1-4F8C-AC6B-123EA78B1B7E}"/>
          </ac:cxnSpMkLst>
        </pc:cxnChg>
        <pc:cxnChg chg="add mod">
          <ac:chgData name="Sanders Wang" userId="089d73b8-785c-4012-b931-81c632b6c9c7" providerId="ADAL" clId="{5354F822-A9E9-4067-BCDA-0FDA68F60510}" dt="2021-03-07T16:21:32.184" v="2950" actId="1036"/>
          <ac:cxnSpMkLst>
            <pc:docMk/>
            <pc:sldMk cId="1154223382" sldId="257"/>
            <ac:cxnSpMk id="272" creationId="{258CCC42-6494-47EA-A05B-D0040351BA1F}"/>
          </ac:cxnSpMkLst>
        </pc:cxnChg>
        <pc:cxnChg chg="add mod">
          <ac:chgData name="Sanders Wang" userId="089d73b8-785c-4012-b931-81c632b6c9c7" providerId="ADAL" clId="{5354F822-A9E9-4067-BCDA-0FDA68F60510}" dt="2021-03-07T16:21:32.184" v="2950" actId="1036"/>
          <ac:cxnSpMkLst>
            <pc:docMk/>
            <pc:sldMk cId="1154223382" sldId="257"/>
            <ac:cxnSpMk id="278" creationId="{E84D2E1D-830C-440C-BC49-BDB8E9C47E95}"/>
          </ac:cxnSpMkLst>
        </pc:cxnChg>
        <pc:cxnChg chg="add mod">
          <ac:chgData name="Sanders Wang" userId="089d73b8-785c-4012-b931-81c632b6c9c7" providerId="ADAL" clId="{5354F822-A9E9-4067-BCDA-0FDA68F60510}" dt="2021-03-07T16:21:32.184" v="2950" actId="1036"/>
          <ac:cxnSpMkLst>
            <pc:docMk/>
            <pc:sldMk cId="1154223382" sldId="257"/>
            <ac:cxnSpMk id="282" creationId="{FEAF11CF-8348-4D91-89D8-A5143E2C3BBC}"/>
          </ac:cxnSpMkLst>
        </pc:cxnChg>
        <pc:cxnChg chg="add mod">
          <ac:chgData name="Sanders Wang" userId="089d73b8-785c-4012-b931-81c632b6c9c7" providerId="ADAL" clId="{5354F822-A9E9-4067-BCDA-0FDA68F60510}" dt="2021-03-07T16:21:32.184" v="2950" actId="1036"/>
          <ac:cxnSpMkLst>
            <pc:docMk/>
            <pc:sldMk cId="1154223382" sldId="257"/>
            <ac:cxnSpMk id="286" creationId="{FFC14300-919D-434A-AFC5-5D629B8A44F0}"/>
          </ac:cxnSpMkLst>
        </pc:cxnChg>
        <pc:cxnChg chg="add mod">
          <ac:chgData name="Sanders Wang" userId="089d73b8-785c-4012-b931-81c632b6c9c7" providerId="ADAL" clId="{5354F822-A9E9-4067-BCDA-0FDA68F60510}" dt="2021-03-07T16:21:32.184" v="2950" actId="1036"/>
          <ac:cxnSpMkLst>
            <pc:docMk/>
            <pc:sldMk cId="1154223382" sldId="257"/>
            <ac:cxnSpMk id="295" creationId="{A48E5CAA-35D1-419D-A717-2C0D051AC634}"/>
          </ac:cxnSpMkLst>
        </pc:cxnChg>
        <pc:cxnChg chg="add mod">
          <ac:chgData name="Sanders Wang" userId="089d73b8-785c-4012-b931-81c632b6c9c7" providerId="ADAL" clId="{5354F822-A9E9-4067-BCDA-0FDA68F60510}" dt="2021-03-07T16:21:32.184" v="2950" actId="1036"/>
          <ac:cxnSpMkLst>
            <pc:docMk/>
            <pc:sldMk cId="1154223382" sldId="257"/>
            <ac:cxnSpMk id="313" creationId="{9308BDBE-F621-4876-B8CB-CA95D2710FDD}"/>
          </ac:cxnSpMkLst>
        </pc:cxnChg>
        <pc:cxnChg chg="add mod">
          <ac:chgData name="Sanders Wang" userId="089d73b8-785c-4012-b931-81c632b6c9c7" providerId="ADAL" clId="{5354F822-A9E9-4067-BCDA-0FDA68F60510}" dt="2021-03-07T16:21:32.184" v="2950" actId="1036"/>
          <ac:cxnSpMkLst>
            <pc:docMk/>
            <pc:sldMk cId="1154223382" sldId="257"/>
            <ac:cxnSpMk id="318" creationId="{07A45C21-7592-4FCD-97D9-A90051C6F236}"/>
          </ac:cxnSpMkLst>
        </pc:cxnChg>
        <pc:cxnChg chg="add mod">
          <ac:chgData name="Sanders Wang" userId="089d73b8-785c-4012-b931-81c632b6c9c7" providerId="ADAL" clId="{5354F822-A9E9-4067-BCDA-0FDA68F60510}" dt="2021-03-07T16:21:32.184" v="2950" actId="1036"/>
          <ac:cxnSpMkLst>
            <pc:docMk/>
            <pc:sldMk cId="1154223382" sldId="257"/>
            <ac:cxnSpMk id="325" creationId="{70FCA613-B16B-48F8-8C0E-0835576B1B7C}"/>
          </ac:cxnSpMkLst>
        </pc:cxnChg>
        <pc:cxnChg chg="add mod">
          <ac:chgData name="Sanders Wang" userId="089d73b8-785c-4012-b931-81c632b6c9c7" providerId="ADAL" clId="{5354F822-A9E9-4067-BCDA-0FDA68F60510}" dt="2021-03-07T16:21:32.184" v="2950" actId="1036"/>
          <ac:cxnSpMkLst>
            <pc:docMk/>
            <pc:sldMk cId="1154223382" sldId="257"/>
            <ac:cxnSpMk id="329" creationId="{468A230A-732F-4C3A-8598-41A6260545CB}"/>
          </ac:cxnSpMkLst>
        </pc:cxnChg>
        <pc:cxnChg chg="add mod">
          <ac:chgData name="Sanders Wang" userId="089d73b8-785c-4012-b931-81c632b6c9c7" providerId="ADAL" clId="{5354F822-A9E9-4067-BCDA-0FDA68F60510}" dt="2021-03-07T16:21:32.184" v="2950" actId="1036"/>
          <ac:cxnSpMkLst>
            <pc:docMk/>
            <pc:sldMk cId="1154223382" sldId="257"/>
            <ac:cxnSpMk id="334" creationId="{254E00DB-6E43-4BFA-92EF-4739548DC5FF}"/>
          </ac:cxnSpMkLst>
        </pc:cxnChg>
        <pc:cxnChg chg="add mod">
          <ac:chgData name="Sanders Wang" userId="089d73b8-785c-4012-b931-81c632b6c9c7" providerId="ADAL" clId="{5354F822-A9E9-4067-BCDA-0FDA68F60510}" dt="2021-03-07T16:43:31.762" v="3156" actId="1035"/>
          <ac:cxnSpMkLst>
            <pc:docMk/>
            <pc:sldMk cId="1154223382" sldId="257"/>
            <ac:cxnSpMk id="341" creationId="{203AE8D7-C704-4D4C-BD21-ABD5D2A5771C}"/>
          </ac:cxnSpMkLst>
        </pc:cxnChg>
        <pc:cxnChg chg="add mod">
          <ac:chgData name="Sanders Wang" userId="089d73b8-785c-4012-b931-81c632b6c9c7" providerId="ADAL" clId="{5354F822-A9E9-4067-BCDA-0FDA68F60510}" dt="2021-03-07T16:21:32.184" v="2950" actId="1036"/>
          <ac:cxnSpMkLst>
            <pc:docMk/>
            <pc:sldMk cId="1154223382" sldId="257"/>
            <ac:cxnSpMk id="344" creationId="{880671C4-CB9F-4570-8ECE-2AC1FD120658}"/>
          </ac:cxnSpMkLst>
        </pc:cxnChg>
        <pc:cxnChg chg="add mod">
          <ac:chgData name="Sanders Wang" userId="089d73b8-785c-4012-b931-81c632b6c9c7" providerId="ADAL" clId="{5354F822-A9E9-4067-BCDA-0FDA68F60510}" dt="2021-03-07T16:37:00.215" v="3063" actId="1076"/>
          <ac:cxnSpMkLst>
            <pc:docMk/>
            <pc:sldMk cId="1154223382" sldId="257"/>
            <ac:cxnSpMk id="347" creationId="{2B31DA77-9AFA-44A4-9174-40497C8EF21A}"/>
          </ac:cxnSpMkLst>
        </pc:cxnChg>
        <pc:cxnChg chg="add mod">
          <ac:chgData name="Sanders Wang" userId="089d73b8-785c-4012-b931-81c632b6c9c7" providerId="ADAL" clId="{5354F822-A9E9-4067-BCDA-0FDA68F60510}" dt="2021-03-07T16:21:32.184" v="2950" actId="1036"/>
          <ac:cxnSpMkLst>
            <pc:docMk/>
            <pc:sldMk cId="1154223382" sldId="257"/>
            <ac:cxnSpMk id="350" creationId="{C97D1599-26A0-4E0B-8724-3DE6D6FF2E41}"/>
          </ac:cxnSpMkLst>
        </pc:cxnChg>
        <pc:cxnChg chg="add mod">
          <ac:chgData name="Sanders Wang" userId="089d73b8-785c-4012-b931-81c632b6c9c7" providerId="ADAL" clId="{5354F822-A9E9-4067-BCDA-0FDA68F60510}" dt="2021-03-07T16:21:32.184" v="2950" actId="1036"/>
          <ac:cxnSpMkLst>
            <pc:docMk/>
            <pc:sldMk cId="1154223382" sldId="257"/>
            <ac:cxnSpMk id="362" creationId="{4DF14D99-4611-405C-A47A-D00984B39B87}"/>
          </ac:cxnSpMkLst>
        </pc:cxnChg>
        <pc:cxnChg chg="add mod">
          <ac:chgData name="Sanders Wang" userId="089d73b8-785c-4012-b931-81c632b6c9c7" providerId="ADAL" clId="{5354F822-A9E9-4067-BCDA-0FDA68F60510}" dt="2021-03-07T16:21:32.184" v="2950" actId="1036"/>
          <ac:cxnSpMkLst>
            <pc:docMk/>
            <pc:sldMk cId="1154223382" sldId="257"/>
            <ac:cxnSpMk id="367" creationId="{0AC608FD-0B43-4D36-822C-4C9AE07373D4}"/>
          </ac:cxnSpMkLst>
        </pc:cxnChg>
        <pc:cxnChg chg="add mod">
          <ac:chgData name="Sanders Wang" userId="089d73b8-785c-4012-b931-81c632b6c9c7" providerId="ADAL" clId="{5354F822-A9E9-4067-BCDA-0FDA68F60510}" dt="2021-03-07T16:21:32.184" v="2950" actId="1036"/>
          <ac:cxnSpMkLst>
            <pc:docMk/>
            <pc:sldMk cId="1154223382" sldId="257"/>
            <ac:cxnSpMk id="370" creationId="{6126FE16-72A2-4A26-9939-30FA132B074A}"/>
          </ac:cxnSpMkLst>
        </pc:cxnChg>
        <pc:cxnChg chg="add mod">
          <ac:chgData name="Sanders Wang" userId="089d73b8-785c-4012-b931-81c632b6c9c7" providerId="ADAL" clId="{5354F822-A9E9-4067-BCDA-0FDA68F60510}" dt="2021-03-07T16:27:14.485" v="2978" actId="14100"/>
          <ac:cxnSpMkLst>
            <pc:docMk/>
            <pc:sldMk cId="1154223382" sldId="257"/>
            <ac:cxnSpMk id="372" creationId="{D6F8F77E-33BB-440D-915A-05E747846820}"/>
          </ac:cxnSpMkLst>
        </pc:cxnChg>
        <pc:cxnChg chg="add del mod">
          <ac:chgData name="Sanders Wang" userId="089d73b8-785c-4012-b931-81c632b6c9c7" providerId="ADAL" clId="{5354F822-A9E9-4067-BCDA-0FDA68F60510}" dt="2021-03-07T15:57:07.529" v="2644" actId="478"/>
          <ac:cxnSpMkLst>
            <pc:docMk/>
            <pc:sldMk cId="1154223382" sldId="257"/>
            <ac:cxnSpMk id="379" creationId="{9D0953F4-3481-4485-9D5B-D20A124287A2}"/>
          </ac:cxnSpMkLst>
        </pc:cxnChg>
        <pc:cxnChg chg="add del mod">
          <ac:chgData name="Sanders Wang" userId="089d73b8-785c-4012-b931-81c632b6c9c7" providerId="ADAL" clId="{5354F822-A9E9-4067-BCDA-0FDA68F60510}" dt="2021-03-07T15:57:07.529" v="2644" actId="478"/>
          <ac:cxnSpMkLst>
            <pc:docMk/>
            <pc:sldMk cId="1154223382" sldId="257"/>
            <ac:cxnSpMk id="385" creationId="{565DDF1C-6C68-4B88-90EF-CD351277B4B6}"/>
          </ac:cxnSpMkLst>
        </pc:cxnChg>
        <pc:cxnChg chg="add del mod">
          <ac:chgData name="Sanders Wang" userId="089d73b8-785c-4012-b931-81c632b6c9c7" providerId="ADAL" clId="{5354F822-A9E9-4067-BCDA-0FDA68F60510}" dt="2021-03-07T16:35:19.145" v="3047" actId="478"/>
          <ac:cxnSpMkLst>
            <pc:docMk/>
            <pc:sldMk cId="1154223382" sldId="257"/>
            <ac:cxnSpMk id="387" creationId="{15096E71-7F83-4FD4-984B-AE464F60C51A}"/>
          </ac:cxnSpMkLst>
        </pc:cxnChg>
        <pc:cxnChg chg="add mod">
          <ac:chgData name="Sanders Wang" userId="089d73b8-785c-4012-b931-81c632b6c9c7" providerId="ADAL" clId="{5354F822-A9E9-4067-BCDA-0FDA68F60510}" dt="2021-03-07T16:21:32.184" v="2950" actId="1036"/>
          <ac:cxnSpMkLst>
            <pc:docMk/>
            <pc:sldMk cId="1154223382" sldId="257"/>
            <ac:cxnSpMk id="395" creationId="{33E3E487-6953-4708-8A18-CE5F8C6C4528}"/>
          </ac:cxnSpMkLst>
        </pc:cxnChg>
        <pc:cxnChg chg="add del mod">
          <ac:chgData name="Sanders Wang" userId="089d73b8-785c-4012-b931-81c632b6c9c7" providerId="ADAL" clId="{5354F822-A9E9-4067-BCDA-0FDA68F60510}" dt="2021-03-07T16:35:11.870" v="3045" actId="478"/>
          <ac:cxnSpMkLst>
            <pc:docMk/>
            <pc:sldMk cId="1154223382" sldId="257"/>
            <ac:cxnSpMk id="400" creationId="{3F649648-0394-445F-BBEB-A0E5B5F8E5EE}"/>
          </ac:cxnSpMkLst>
        </pc:cxnChg>
        <pc:cxnChg chg="add mod">
          <ac:chgData name="Sanders Wang" userId="089d73b8-785c-4012-b931-81c632b6c9c7" providerId="ADAL" clId="{5354F822-A9E9-4067-BCDA-0FDA68F60510}" dt="2021-03-07T16:21:32.184" v="2950" actId="1036"/>
          <ac:cxnSpMkLst>
            <pc:docMk/>
            <pc:sldMk cId="1154223382" sldId="257"/>
            <ac:cxnSpMk id="404" creationId="{66EFCA32-84C8-412C-ABA4-D5C92DF9258A}"/>
          </ac:cxnSpMkLst>
        </pc:cxnChg>
        <pc:cxnChg chg="add mod">
          <ac:chgData name="Sanders Wang" userId="089d73b8-785c-4012-b931-81c632b6c9c7" providerId="ADAL" clId="{5354F822-A9E9-4067-BCDA-0FDA68F60510}" dt="2021-03-07T16:35:32.802" v="3050" actId="14100"/>
          <ac:cxnSpMkLst>
            <pc:docMk/>
            <pc:sldMk cId="1154223382" sldId="257"/>
            <ac:cxnSpMk id="418" creationId="{31ADA213-4DEC-4E21-86D6-C9803CEE93D1}"/>
          </ac:cxnSpMkLst>
        </pc:cxnChg>
        <pc:cxnChg chg="add mod">
          <ac:chgData name="Sanders Wang" userId="089d73b8-785c-4012-b931-81c632b6c9c7" providerId="ADAL" clId="{5354F822-A9E9-4067-BCDA-0FDA68F60510}" dt="2021-03-07T16:21:32.184" v="2950" actId="1036"/>
          <ac:cxnSpMkLst>
            <pc:docMk/>
            <pc:sldMk cId="1154223382" sldId="257"/>
            <ac:cxnSpMk id="425" creationId="{DCD9BBE7-A729-4ABC-99EF-205E0255540A}"/>
          </ac:cxnSpMkLst>
        </pc:cxnChg>
        <pc:cxnChg chg="add mod">
          <ac:chgData name="Sanders Wang" userId="089d73b8-785c-4012-b931-81c632b6c9c7" providerId="ADAL" clId="{5354F822-A9E9-4067-BCDA-0FDA68F60510}" dt="2021-03-07T16:21:32.184" v="2950" actId="1036"/>
          <ac:cxnSpMkLst>
            <pc:docMk/>
            <pc:sldMk cId="1154223382" sldId="257"/>
            <ac:cxnSpMk id="435" creationId="{2AECCD73-3E1F-46C7-A66B-6BC955999A1E}"/>
          </ac:cxnSpMkLst>
        </pc:cxnChg>
        <pc:cxnChg chg="add mod">
          <ac:chgData name="Sanders Wang" userId="089d73b8-785c-4012-b931-81c632b6c9c7" providerId="ADAL" clId="{5354F822-A9E9-4067-BCDA-0FDA68F60510}" dt="2021-03-07T16:21:32.184" v="2950" actId="1036"/>
          <ac:cxnSpMkLst>
            <pc:docMk/>
            <pc:sldMk cId="1154223382" sldId="257"/>
            <ac:cxnSpMk id="441" creationId="{A3F54D94-F5AF-4C12-9FEF-C0EF61025366}"/>
          </ac:cxnSpMkLst>
        </pc:cxnChg>
        <pc:cxnChg chg="add mod">
          <ac:chgData name="Sanders Wang" userId="089d73b8-785c-4012-b931-81c632b6c9c7" providerId="ADAL" clId="{5354F822-A9E9-4067-BCDA-0FDA68F60510}" dt="2021-03-07T16:21:32.184" v="2950" actId="1036"/>
          <ac:cxnSpMkLst>
            <pc:docMk/>
            <pc:sldMk cId="1154223382" sldId="257"/>
            <ac:cxnSpMk id="445" creationId="{023FA4DF-C132-40FB-A3BA-3607D4CD2F83}"/>
          </ac:cxnSpMkLst>
        </pc:cxnChg>
        <pc:cxnChg chg="add mod">
          <ac:chgData name="Sanders Wang" userId="089d73b8-785c-4012-b931-81c632b6c9c7" providerId="ADAL" clId="{5354F822-A9E9-4067-BCDA-0FDA68F60510}" dt="2021-03-07T16:39:28.636" v="3093" actId="14100"/>
          <ac:cxnSpMkLst>
            <pc:docMk/>
            <pc:sldMk cId="1154223382" sldId="257"/>
            <ac:cxnSpMk id="450" creationId="{7DE2EDD2-5048-4071-AB67-B09E9325AC21}"/>
          </ac:cxnSpMkLst>
        </pc:cxnChg>
        <pc:cxnChg chg="add mod">
          <ac:chgData name="Sanders Wang" userId="089d73b8-785c-4012-b931-81c632b6c9c7" providerId="ADAL" clId="{5354F822-A9E9-4067-BCDA-0FDA68F60510}" dt="2021-03-07T16:40:52.415" v="3121" actId="14100"/>
          <ac:cxnSpMkLst>
            <pc:docMk/>
            <pc:sldMk cId="1154223382" sldId="257"/>
            <ac:cxnSpMk id="459" creationId="{DCFE52BE-4757-4F40-AD2F-6995416F5B95}"/>
          </ac:cxnSpMkLst>
        </pc:cxnChg>
        <pc:cxnChg chg="add mod">
          <ac:chgData name="Sanders Wang" userId="089d73b8-785c-4012-b931-81c632b6c9c7" providerId="ADAL" clId="{5354F822-A9E9-4067-BCDA-0FDA68F60510}" dt="2021-03-07T16:21:32.184" v="2950" actId="1036"/>
          <ac:cxnSpMkLst>
            <pc:docMk/>
            <pc:sldMk cId="1154223382" sldId="257"/>
            <ac:cxnSpMk id="460" creationId="{AF19768E-6651-4BB7-AD32-B87064FB8812}"/>
          </ac:cxnSpMkLst>
        </pc:cxnChg>
        <pc:cxnChg chg="add mod">
          <ac:chgData name="Sanders Wang" userId="089d73b8-785c-4012-b931-81c632b6c9c7" providerId="ADAL" clId="{5354F822-A9E9-4067-BCDA-0FDA68F60510}" dt="2021-03-07T16:40:25.823" v="3118" actId="1076"/>
          <ac:cxnSpMkLst>
            <pc:docMk/>
            <pc:sldMk cId="1154223382" sldId="257"/>
            <ac:cxnSpMk id="465" creationId="{1FFCA537-67B6-4EA1-A320-7A5DA5267464}"/>
          </ac:cxnSpMkLst>
        </pc:cxnChg>
        <pc:cxnChg chg="add mod">
          <ac:chgData name="Sanders Wang" userId="089d73b8-785c-4012-b931-81c632b6c9c7" providerId="ADAL" clId="{5354F822-A9E9-4067-BCDA-0FDA68F60510}" dt="2021-03-07T16:27:42.577" v="2981" actId="14100"/>
          <ac:cxnSpMkLst>
            <pc:docMk/>
            <pc:sldMk cId="1154223382" sldId="257"/>
            <ac:cxnSpMk id="473" creationId="{EC96661D-37C2-4CAE-B16E-81FF5F5A0A1C}"/>
          </ac:cxnSpMkLst>
        </pc:cxnChg>
        <pc:cxnChg chg="add mod">
          <ac:chgData name="Sanders Wang" userId="089d73b8-785c-4012-b931-81c632b6c9c7" providerId="ADAL" clId="{5354F822-A9E9-4067-BCDA-0FDA68F60510}" dt="2021-03-07T16:32:41.903" v="3025" actId="14100"/>
          <ac:cxnSpMkLst>
            <pc:docMk/>
            <pc:sldMk cId="1154223382" sldId="257"/>
            <ac:cxnSpMk id="483" creationId="{77F9C09F-A46D-4849-86D8-D5CCA2A436EB}"/>
          </ac:cxnSpMkLst>
        </pc:cxnChg>
        <pc:cxnChg chg="add mod">
          <ac:chgData name="Sanders Wang" userId="089d73b8-785c-4012-b931-81c632b6c9c7" providerId="ADAL" clId="{5354F822-A9E9-4067-BCDA-0FDA68F60510}" dt="2021-03-07T16:40:59.452" v="3122" actId="14100"/>
          <ac:cxnSpMkLst>
            <pc:docMk/>
            <pc:sldMk cId="1154223382" sldId="257"/>
            <ac:cxnSpMk id="490" creationId="{B10B8CF8-01BC-4F89-8397-6CEDBC539515}"/>
          </ac:cxnSpMkLst>
        </pc:cxnChg>
        <pc:cxnChg chg="add mod">
          <ac:chgData name="Sanders Wang" userId="089d73b8-785c-4012-b931-81c632b6c9c7" providerId="ADAL" clId="{5354F822-A9E9-4067-BCDA-0FDA68F60510}" dt="2021-03-07T16:39:20.712" v="3092" actId="1036"/>
          <ac:cxnSpMkLst>
            <pc:docMk/>
            <pc:sldMk cId="1154223382" sldId="257"/>
            <ac:cxnSpMk id="501" creationId="{3F31A20D-3530-4E17-975A-D466186363CD}"/>
          </ac:cxnSpMkLst>
        </pc:cxnChg>
        <pc:cxnChg chg="add mod">
          <ac:chgData name="Sanders Wang" userId="089d73b8-785c-4012-b931-81c632b6c9c7" providerId="ADAL" clId="{5354F822-A9E9-4067-BCDA-0FDA68F60510}" dt="2021-03-07T16:50:37.279" v="3391" actId="14100"/>
          <ac:cxnSpMkLst>
            <pc:docMk/>
            <pc:sldMk cId="1154223382" sldId="257"/>
            <ac:cxnSpMk id="517" creationId="{46DBC504-DED1-4A5C-831E-C2AE0CCE419E}"/>
          </ac:cxnSpMkLst>
        </pc:cxnChg>
        <pc:cxnChg chg="add mod">
          <ac:chgData name="Sanders Wang" userId="089d73b8-785c-4012-b931-81c632b6c9c7" providerId="ADAL" clId="{5354F822-A9E9-4067-BCDA-0FDA68F60510}" dt="2021-03-07T16:50:53.279" v="3394" actId="14100"/>
          <ac:cxnSpMkLst>
            <pc:docMk/>
            <pc:sldMk cId="1154223382" sldId="257"/>
            <ac:cxnSpMk id="525" creationId="{D7903CB1-22DA-4EA2-82D3-F4BD8CA6D2CE}"/>
          </ac:cxnSpMkLst>
        </pc:cxnChg>
        <pc:cxnChg chg="add mod">
          <ac:chgData name="Sanders Wang" userId="089d73b8-785c-4012-b931-81c632b6c9c7" providerId="ADAL" clId="{5354F822-A9E9-4067-BCDA-0FDA68F60510}" dt="2021-03-07T16:59:11.801" v="3667" actId="14100"/>
          <ac:cxnSpMkLst>
            <pc:docMk/>
            <pc:sldMk cId="1154223382" sldId="257"/>
            <ac:cxnSpMk id="533" creationId="{0B819850-88CD-4ACC-93B5-617A2ED1EE57}"/>
          </ac:cxnSpMkLst>
        </pc:cxnChg>
      </pc:sldChg>
      <pc:sldChg chg="addSp delSp modSp add mod">
        <pc:chgData name="Sanders Wang" userId="089d73b8-785c-4012-b931-81c632b6c9c7" providerId="ADAL" clId="{5354F822-A9E9-4067-BCDA-0FDA68F60510}" dt="2021-03-13T12:49:06.260" v="9527" actId="1076"/>
        <pc:sldMkLst>
          <pc:docMk/>
          <pc:sldMk cId="3333820530" sldId="258"/>
        </pc:sldMkLst>
        <pc:spChg chg="add mod ord">
          <ac:chgData name="Sanders Wang" userId="089d73b8-785c-4012-b931-81c632b6c9c7" providerId="ADAL" clId="{5354F822-A9E9-4067-BCDA-0FDA68F60510}" dt="2021-03-11T09:48:25.552" v="5228" actId="14100"/>
          <ac:spMkLst>
            <pc:docMk/>
            <pc:sldMk cId="3333820530" sldId="258"/>
            <ac:spMk id="42" creationId="{DF4219F7-6DB7-471E-8137-786F75ED8FA0}"/>
          </ac:spMkLst>
        </pc:spChg>
        <pc:spChg chg="add mod">
          <ac:chgData name="Sanders Wang" userId="089d73b8-785c-4012-b931-81c632b6c9c7" providerId="ADAL" clId="{5354F822-A9E9-4067-BCDA-0FDA68F60510}" dt="2021-03-11T09:39:09.324" v="5143" actId="571"/>
          <ac:spMkLst>
            <pc:docMk/>
            <pc:sldMk cId="3333820530" sldId="258"/>
            <ac:spMk id="45" creationId="{314D34DD-E60E-4A21-8478-80E69A92DD00}"/>
          </ac:spMkLst>
        </pc:spChg>
        <pc:spChg chg="add mod">
          <ac:chgData name="Sanders Wang" userId="089d73b8-785c-4012-b931-81c632b6c9c7" providerId="ADAL" clId="{5354F822-A9E9-4067-BCDA-0FDA68F60510}" dt="2021-03-11T09:41:04.235" v="5168" actId="14100"/>
          <ac:spMkLst>
            <pc:docMk/>
            <pc:sldMk cId="3333820530" sldId="258"/>
            <ac:spMk id="50" creationId="{4E65E2DA-3C5F-4443-B049-9C1EFF1F6B15}"/>
          </ac:spMkLst>
        </pc:spChg>
        <pc:spChg chg="add mod">
          <ac:chgData name="Sanders Wang" userId="089d73b8-785c-4012-b931-81c632b6c9c7" providerId="ADAL" clId="{5354F822-A9E9-4067-BCDA-0FDA68F60510}" dt="2021-03-11T09:43:37.801" v="5189" actId="113"/>
          <ac:spMkLst>
            <pc:docMk/>
            <pc:sldMk cId="3333820530" sldId="258"/>
            <ac:spMk id="51" creationId="{2CB58A3B-B966-404C-98F3-D7DBFBEE4E04}"/>
          </ac:spMkLst>
        </pc:spChg>
        <pc:spChg chg="add mod">
          <ac:chgData name="Sanders Wang" userId="089d73b8-785c-4012-b931-81c632b6c9c7" providerId="ADAL" clId="{5354F822-A9E9-4067-BCDA-0FDA68F60510}" dt="2021-03-11T09:42:21.467" v="5176" actId="571"/>
          <ac:spMkLst>
            <pc:docMk/>
            <pc:sldMk cId="3333820530" sldId="258"/>
            <ac:spMk id="53" creationId="{B1F28BDD-33E2-47E7-9CD5-897001BB73D2}"/>
          </ac:spMkLst>
        </pc:spChg>
        <pc:spChg chg="add mod">
          <ac:chgData name="Sanders Wang" userId="089d73b8-785c-4012-b931-81c632b6c9c7" providerId="ADAL" clId="{5354F822-A9E9-4067-BCDA-0FDA68F60510}" dt="2021-03-11T09:43:19.995" v="5181" actId="571"/>
          <ac:spMkLst>
            <pc:docMk/>
            <pc:sldMk cId="3333820530" sldId="258"/>
            <ac:spMk id="60" creationId="{A78F4158-8C9D-4381-AB2C-070E902C0A44}"/>
          </ac:spMkLst>
        </pc:spChg>
        <pc:spChg chg="add mod">
          <ac:chgData name="Sanders Wang" userId="089d73b8-785c-4012-b931-81c632b6c9c7" providerId="ADAL" clId="{5354F822-A9E9-4067-BCDA-0FDA68F60510}" dt="2021-03-11T09:43:42.323" v="5190"/>
          <ac:spMkLst>
            <pc:docMk/>
            <pc:sldMk cId="3333820530" sldId="258"/>
            <ac:spMk id="61" creationId="{674FC967-21A4-49B9-811C-908CC7E8C245}"/>
          </ac:spMkLst>
        </pc:spChg>
        <pc:spChg chg="add mod">
          <ac:chgData name="Sanders Wang" userId="089d73b8-785c-4012-b931-81c632b6c9c7" providerId="ADAL" clId="{5354F822-A9E9-4067-BCDA-0FDA68F60510}" dt="2021-03-11T09:44:36.909" v="5196" actId="1076"/>
          <ac:spMkLst>
            <pc:docMk/>
            <pc:sldMk cId="3333820530" sldId="258"/>
            <ac:spMk id="64" creationId="{8DDA3050-5179-4A1E-92FD-797F3284E124}"/>
          </ac:spMkLst>
        </pc:spChg>
        <pc:spChg chg="add mod">
          <ac:chgData name="Sanders Wang" userId="089d73b8-785c-4012-b931-81c632b6c9c7" providerId="ADAL" clId="{5354F822-A9E9-4067-BCDA-0FDA68F60510}" dt="2021-03-11T09:47:21.589" v="5221"/>
          <ac:spMkLst>
            <pc:docMk/>
            <pc:sldMk cId="3333820530" sldId="258"/>
            <ac:spMk id="65" creationId="{93ED7E95-B7AA-47DA-B358-37A67A6A1E34}"/>
          </ac:spMkLst>
        </pc:spChg>
        <pc:spChg chg="add mod">
          <ac:chgData name="Sanders Wang" userId="089d73b8-785c-4012-b931-81c632b6c9c7" providerId="ADAL" clId="{5354F822-A9E9-4067-BCDA-0FDA68F60510}" dt="2021-03-11T09:45:38.606" v="5206" actId="1076"/>
          <ac:spMkLst>
            <pc:docMk/>
            <pc:sldMk cId="3333820530" sldId="258"/>
            <ac:spMk id="66" creationId="{C50352D9-33FA-4191-8E6E-EBC237B7C2DC}"/>
          </ac:spMkLst>
        </pc:spChg>
        <pc:spChg chg="add mod">
          <ac:chgData name="Sanders Wang" userId="089d73b8-785c-4012-b931-81c632b6c9c7" providerId="ADAL" clId="{5354F822-A9E9-4067-BCDA-0FDA68F60510}" dt="2021-03-11T09:45:48.092" v="5208" actId="571"/>
          <ac:spMkLst>
            <pc:docMk/>
            <pc:sldMk cId="3333820530" sldId="258"/>
            <ac:spMk id="68" creationId="{5A43D589-3A4B-4189-B8AF-2B07A4029EDC}"/>
          </ac:spMkLst>
        </pc:spChg>
        <pc:spChg chg="add mod">
          <ac:chgData name="Sanders Wang" userId="089d73b8-785c-4012-b931-81c632b6c9c7" providerId="ADAL" clId="{5354F822-A9E9-4067-BCDA-0FDA68F60510}" dt="2021-03-11T09:48:01.620" v="5224" actId="6549"/>
          <ac:spMkLst>
            <pc:docMk/>
            <pc:sldMk cId="3333820530" sldId="258"/>
            <ac:spMk id="69" creationId="{99400E68-AD7D-498C-B92C-2FAB99806008}"/>
          </ac:spMkLst>
        </pc:spChg>
        <pc:spChg chg="add del mod">
          <ac:chgData name="Sanders Wang" userId="089d73b8-785c-4012-b931-81c632b6c9c7" providerId="ADAL" clId="{5354F822-A9E9-4067-BCDA-0FDA68F60510}" dt="2021-03-11T09:47:14.944" v="5214" actId="478"/>
          <ac:spMkLst>
            <pc:docMk/>
            <pc:sldMk cId="3333820530" sldId="258"/>
            <ac:spMk id="70" creationId="{4FCF729B-39D6-4E01-BBF4-CFC59A25A611}"/>
          </ac:spMkLst>
        </pc:spChg>
        <pc:spChg chg="add mod">
          <ac:chgData name="Sanders Wang" userId="089d73b8-785c-4012-b931-81c632b6c9c7" providerId="ADAL" clId="{5354F822-A9E9-4067-BCDA-0FDA68F60510}" dt="2021-03-11T09:50:27.142" v="5235" actId="1076"/>
          <ac:spMkLst>
            <pc:docMk/>
            <pc:sldMk cId="3333820530" sldId="258"/>
            <ac:spMk id="74" creationId="{9159F8FF-37F3-4675-B781-27CEBD25F803}"/>
          </ac:spMkLst>
        </pc:spChg>
        <pc:spChg chg="add mod ord">
          <ac:chgData name="Sanders Wang" userId="089d73b8-785c-4012-b931-81c632b6c9c7" providerId="ADAL" clId="{5354F822-A9E9-4067-BCDA-0FDA68F60510}" dt="2021-03-11T09:56:58.725" v="5289" actId="166"/>
          <ac:spMkLst>
            <pc:docMk/>
            <pc:sldMk cId="3333820530" sldId="258"/>
            <ac:spMk id="77" creationId="{72058E66-97DC-4C61-BF2B-553F969D74B8}"/>
          </ac:spMkLst>
        </pc:spChg>
        <pc:spChg chg="add del mod">
          <ac:chgData name="Sanders Wang" userId="089d73b8-785c-4012-b931-81c632b6c9c7" providerId="ADAL" clId="{5354F822-A9E9-4067-BCDA-0FDA68F60510}" dt="2021-03-11T09:56:08.634" v="5255" actId="478"/>
          <ac:spMkLst>
            <pc:docMk/>
            <pc:sldMk cId="3333820530" sldId="258"/>
            <ac:spMk id="79" creationId="{6DE0CBF9-6464-404E-A491-EF35284CE0CC}"/>
          </ac:spMkLst>
        </pc:spChg>
        <pc:spChg chg="add mod">
          <ac:chgData name="Sanders Wang" userId="089d73b8-785c-4012-b931-81c632b6c9c7" providerId="ADAL" clId="{5354F822-A9E9-4067-BCDA-0FDA68F60510}" dt="2021-03-11T09:56:40.203" v="5286" actId="1035"/>
          <ac:spMkLst>
            <pc:docMk/>
            <pc:sldMk cId="3333820530" sldId="258"/>
            <ac:spMk id="81" creationId="{162086B2-B203-4AFB-BB9C-481F79FCDE8E}"/>
          </ac:spMkLst>
        </pc:spChg>
        <pc:spChg chg="add mod">
          <ac:chgData name="Sanders Wang" userId="089d73b8-785c-4012-b931-81c632b6c9c7" providerId="ADAL" clId="{5354F822-A9E9-4067-BCDA-0FDA68F60510}" dt="2021-03-11T11:31:50.342" v="5339" actId="1076"/>
          <ac:spMkLst>
            <pc:docMk/>
            <pc:sldMk cId="3333820530" sldId="258"/>
            <ac:spMk id="84" creationId="{C3E2CAA5-1833-4D8F-8CC1-F06761CAA938}"/>
          </ac:spMkLst>
        </pc:spChg>
        <pc:spChg chg="add mod">
          <ac:chgData name="Sanders Wang" userId="089d73b8-785c-4012-b931-81c632b6c9c7" providerId="ADAL" clId="{5354F822-A9E9-4067-BCDA-0FDA68F60510}" dt="2021-03-11T09:55:36.110" v="5253" actId="20577"/>
          <ac:spMkLst>
            <pc:docMk/>
            <pc:sldMk cId="3333820530" sldId="258"/>
            <ac:spMk id="85" creationId="{95F71686-ACFF-4F2F-9768-E0A386A5579B}"/>
          </ac:spMkLst>
        </pc:spChg>
        <pc:spChg chg="add mod">
          <ac:chgData name="Sanders Wang" userId="089d73b8-785c-4012-b931-81c632b6c9c7" providerId="ADAL" clId="{5354F822-A9E9-4067-BCDA-0FDA68F60510}" dt="2021-03-11T11:26:42.652" v="5295" actId="1076"/>
          <ac:spMkLst>
            <pc:docMk/>
            <pc:sldMk cId="3333820530" sldId="258"/>
            <ac:spMk id="92" creationId="{F2791C14-5450-45FD-8C50-ED4AC5D32E16}"/>
          </ac:spMkLst>
        </pc:spChg>
        <pc:spChg chg="add mod">
          <ac:chgData name="Sanders Wang" userId="089d73b8-785c-4012-b931-81c632b6c9c7" providerId="ADAL" clId="{5354F822-A9E9-4067-BCDA-0FDA68F60510}" dt="2021-03-11T11:29:01.302" v="5307" actId="1076"/>
          <ac:spMkLst>
            <pc:docMk/>
            <pc:sldMk cId="3333820530" sldId="258"/>
            <ac:spMk id="98" creationId="{049BE5A0-C0B6-49C5-B92E-C7744AE4A03C}"/>
          </ac:spMkLst>
        </pc:spChg>
        <pc:spChg chg="add mod">
          <ac:chgData name="Sanders Wang" userId="089d73b8-785c-4012-b931-81c632b6c9c7" providerId="ADAL" clId="{5354F822-A9E9-4067-BCDA-0FDA68F60510}" dt="2021-03-11T11:31:42.602" v="5338" actId="14100"/>
          <ac:spMkLst>
            <pc:docMk/>
            <pc:sldMk cId="3333820530" sldId="258"/>
            <ac:spMk id="107" creationId="{B40559E7-8F46-44EE-A730-0BB7DB7F8CAF}"/>
          </ac:spMkLst>
        </pc:spChg>
        <pc:spChg chg="add mod">
          <ac:chgData name="Sanders Wang" userId="089d73b8-785c-4012-b931-81c632b6c9c7" providerId="ADAL" clId="{5354F822-A9E9-4067-BCDA-0FDA68F60510}" dt="2021-03-11T11:34:37.362" v="5348" actId="1076"/>
          <ac:spMkLst>
            <pc:docMk/>
            <pc:sldMk cId="3333820530" sldId="258"/>
            <ac:spMk id="114" creationId="{78733E38-C407-4450-99C6-86C903C9A69B}"/>
          </ac:spMkLst>
        </pc:spChg>
        <pc:spChg chg="add del mod">
          <ac:chgData name="Sanders Wang" userId="089d73b8-785c-4012-b931-81c632b6c9c7" providerId="ADAL" clId="{5354F822-A9E9-4067-BCDA-0FDA68F60510}" dt="2021-03-11T13:39:07.471" v="6613"/>
          <ac:spMkLst>
            <pc:docMk/>
            <pc:sldMk cId="3333820530" sldId="258"/>
            <ac:spMk id="118" creationId="{CA25B40C-2F60-483A-9426-F5935AC89604}"/>
          </ac:spMkLst>
        </pc:spChg>
        <pc:spChg chg="add mod">
          <ac:chgData name="Sanders Wang" userId="089d73b8-785c-4012-b931-81c632b6c9c7" providerId="ADAL" clId="{5354F822-A9E9-4067-BCDA-0FDA68F60510}" dt="2021-03-11T11:37:44.026" v="5355" actId="1076"/>
          <ac:spMkLst>
            <pc:docMk/>
            <pc:sldMk cId="3333820530" sldId="258"/>
            <ac:spMk id="120" creationId="{18F9B835-3596-46A7-B3A9-A6797A9216EF}"/>
          </ac:spMkLst>
        </pc:spChg>
        <pc:spChg chg="add mod ord">
          <ac:chgData name="Sanders Wang" userId="089d73b8-785c-4012-b931-81c632b6c9c7" providerId="ADAL" clId="{5354F822-A9E9-4067-BCDA-0FDA68F60510}" dt="2021-03-11T11:39:28.855" v="5384" actId="14100"/>
          <ac:spMkLst>
            <pc:docMk/>
            <pc:sldMk cId="3333820530" sldId="258"/>
            <ac:spMk id="127" creationId="{3619B0FB-17CF-4C36-96F1-54E679E8E002}"/>
          </ac:spMkLst>
        </pc:spChg>
        <pc:spChg chg="add mod">
          <ac:chgData name="Sanders Wang" userId="089d73b8-785c-4012-b931-81c632b6c9c7" providerId="ADAL" clId="{5354F822-A9E9-4067-BCDA-0FDA68F60510}" dt="2021-03-11T12:14:10.443" v="5703" actId="1076"/>
          <ac:spMkLst>
            <pc:docMk/>
            <pc:sldMk cId="3333820530" sldId="258"/>
            <ac:spMk id="136" creationId="{BE61FB4B-D842-4440-BC36-E2B45BE29D82}"/>
          </ac:spMkLst>
        </pc:spChg>
        <pc:spChg chg="add mod">
          <ac:chgData name="Sanders Wang" userId="089d73b8-785c-4012-b931-81c632b6c9c7" providerId="ADAL" clId="{5354F822-A9E9-4067-BCDA-0FDA68F60510}" dt="2021-03-11T12:30:31.984" v="5828" actId="14100"/>
          <ac:spMkLst>
            <pc:docMk/>
            <pc:sldMk cId="3333820530" sldId="258"/>
            <ac:spMk id="137" creationId="{CE1EDED6-E126-4326-A799-6806DF9ABF27}"/>
          </ac:spMkLst>
        </pc:spChg>
        <pc:spChg chg="add mod">
          <ac:chgData name="Sanders Wang" userId="089d73b8-785c-4012-b931-81c632b6c9c7" providerId="ADAL" clId="{5354F822-A9E9-4067-BCDA-0FDA68F60510}" dt="2021-03-11T11:43:41.892" v="5414" actId="14100"/>
          <ac:spMkLst>
            <pc:docMk/>
            <pc:sldMk cId="3333820530" sldId="258"/>
            <ac:spMk id="138" creationId="{237654C6-484B-4420-A331-76A14E17F960}"/>
          </ac:spMkLst>
        </pc:spChg>
        <pc:spChg chg="add mod">
          <ac:chgData name="Sanders Wang" userId="089d73b8-785c-4012-b931-81c632b6c9c7" providerId="ADAL" clId="{5354F822-A9E9-4067-BCDA-0FDA68F60510}" dt="2021-03-11T12:14:13.873" v="5704" actId="1076"/>
          <ac:spMkLst>
            <pc:docMk/>
            <pc:sldMk cId="3333820530" sldId="258"/>
            <ac:spMk id="139" creationId="{0948F2C2-C2F7-4470-B92D-788A2F41B8AA}"/>
          </ac:spMkLst>
        </pc:spChg>
        <pc:spChg chg="add mod">
          <ac:chgData name="Sanders Wang" userId="089d73b8-785c-4012-b931-81c632b6c9c7" providerId="ADAL" clId="{5354F822-A9E9-4067-BCDA-0FDA68F60510}" dt="2021-03-11T12:14:03.856" v="5702" actId="14100"/>
          <ac:spMkLst>
            <pc:docMk/>
            <pc:sldMk cId="3333820530" sldId="258"/>
            <ac:spMk id="140" creationId="{89943B06-528E-4E25-868F-294285B72C4F}"/>
          </ac:spMkLst>
        </pc:spChg>
        <pc:spChg chg="add del mod">
          <ac:chgData name="Sanders Wang" userId="089d73b8-785c-4012-b931-81c632b6c9c7" providerId="ADAL" clId="{5354F822-A9E9-4067-BCDA-0FDA68F60510}" dt="2021-03-10T18:43:07.933" v="3816" actId="478"/>
          <ac:spMkLst>
            <pc:docMk/>
            <pc:sldMk cId="3333820530" sldId="258"/>
            <ac:spMk id="140" creationId="{BF9E2154-E430-4F0B-9EBD-66F91EB96288}"/>
          </ac:spMkLst>
        </pc:spChg>
        <pc:spChg chg="add mod">
          <ac:chgData name="Sanders Wang" userId="089d73b8-785c-4012-b931-81c632b6c9c7" providerId="ADAL" clId="{5354F822-A9E9-4067-BCDA-0FDA68F60510}" dt="2021-03-10T18:49:03.595" v="3918" actId="20577"/>
          <ac:spMkLst>
            <pc:docMk/>
            <pc:sldMk cId="3333820530" sldId="258"/>
            <ac:spMk id="141" creationId="{66C0F814-1DD4-4E25-86CB-F9B4D643F6E7}"/>
          </ac:spMkLst>
        </pc:spChg>
        <pc:spChg chg="add mod">
          <ac:chgData name="Sanders Wang" userId="089d73b8-785c-4012-b931-81c632b6c9c7" providerId="ADAL" clId="{5354F822-A9E9-4067-BCDA-0FDA68F60510}" dt="2021-03-10T18:55:24.599" v="4076" actId="1076"/>
          <ac:spMkLst>
            <pc:docMk/>
            <pc:sldMk cId="3333820530" sldId="258"/>
            <ac:spMk id="142" creationId="{AA5BC8B7-8382-4958-BD8C-937B4870D208}"/>
          </ac:spMkLst>
        </pc:spChg>
        <pc:spChg chg="add mod">
          <ac:chgData name="Sanders Wang" userId="089d73b8-785c-4012-b931-81c632b6c9c7" providerId="ADAL" clId="{5354F822-A9E9-4067-BCDA-0FDA68F60510}" dt="2021-03-11T13:07:31.071" v="6298" actId="1037"/>
          <ac:spMkLst>
            <pc:docMk/>
            <pc:sldMk cId="3333820530" sldId="258"/>
            <ac:spMk id="144" creationId="{B2F7409E-DAA9-448C-ACE6-062FC5315E6B}"/>
          </ac:spMkLst>
        </pc:spChg>
        <pc:spChg chg="add mod">
          <ac:chgData name="Sanders Wang" userId="089d73b8-785c-4012-b931-81c632b6c9c7" providerId="ADAL" clId="{5354F822-A9E9-4067-BCDA-0FDA68F60510}" dt="2021-03-10T19:05:43.564" v="4171" actId="1038"/>
          <ac:spMkLst>
            <pc:docMk/>
            <pc:sldMk cId="3333820530" sldId="258"/>
            <ac:spMk id="145" creationId="{24D880CB-9A5E-4EB6-8DC7-80B44750B551}"/>
          </ac:spMkLst>
        </pc:spChg>
        <pc:spChg chg="add mod ord">
          <ac:chgData name="Sanders Wang" userId="089d73b8-785c-4012-b931-81c632b6c9c7" providerId="ADAL" clId="{5354F822-A9E9-4067-BCDA-0FDA68F60510}" dt="2021-03-11T13:07:31.071" v="6298" actId="1037"/>
          <ac:spMkLst>
            <pc:docMk/>
            <pc:sldMk cId="3333820530" sldId="258"/>
            <ac:spMk id="146" creationId="{9FDB019A-41DA-4B9A-AA40-90B8FCFA67EE}"/>
          </ac:spMkLst>
        </pc:spChg>
        <pc:spChg chg="add mod">
          <ac:chgData name="Sanders Wang" userId="089d73b8-785c-4012-b931-81c632b6c9c7" providerId="ADAL" clId="{5354F822-A9E9-4067-BCDA-0FDA68F60510}" dt="2021-03-10T19:32:03.229" v="4395" actId="14100"/>
          <ac:spMkLst>
            <pc:docMk/>
            <pc:sldMk cId="3333820530" sldId="258"/>
            <ac:spMk id="152" creationId="{F7BFB6B9-FF89-4412-95BF-303CDAF7E61B}"/>
          </ac:spMkLst>
        </pc:spChg>
        <pc:spChg chg="add mod">
          <ac:chgData name="Sanders Wang" userId="089d73b8-785c-4012-b931-81c632b6c9c7" providerId="ADAL" clId="{5354F822-A9E9-4067-BCDA-0FDA68F60510}" dt="2021-03-10T19:03:07.581" v="4132" actId="1076"/>
          <ac:spMkLst>
            <pc:docMk/>
            <pc:sldMk cId="3333820530" sldId="258"/>
            <ac:spMk id="153" creationId="{6CC0F3AB-F224-4F87-BFCC-DBD97F2D1CD4}"/>
          </ac:spMkLst>
        </pc:spChg>
        <pc:spChg chg="add mod">
          <ac:chgData name="Sanders Wang" userId="089d73b8-785c-4012-b931-81c632b6c9c7" providerId="ADAL" clId="{5354F822-A9E9-4067-BCDA-0FDA68F60510}" dt="2021-03-11T11:45:22.934" v="5442" actId="1076"/>
          <ac:spMkLst>
            <pc:docMk/>
            <pc:sldMk cId="3333820530" sldId="258"/>
            <ac:spMk id="155" creationId="{22C79FC7-5CC7-43A4-BFEE-39D69AA83444}"/>
          </ac:spMkLst>
        </pc:spChg>
        <pc:spChg chg="add mod">
          <ac:chgData name="Sanders Wang" userId="089d73b8-785c-4012-b931-81c632b6c9c7" providerId="ADAL" clId="{5354F822-A9E9-4067-BCDA-0FDA68F60510}" dt="2021-03-11T11:47:05.638" v="5455" actId="1076"/>
          <ac:spMkLst>
            <pc:docMk/>
            <pc:sldMk cId="3333820530" sldId="258"/>
            <ac:spMk id="156" creationId="{2BE75B99-7210-43FA-92D4-B71EFB80B4E9}"/>
          </ac:spMkLst>
        </pc:spChg>
        <pc:spChg chg="add mod">
          <ac:chgData name="Sanders Wang" userId="089d73b8-785c-4012-b931-81c632b6c9c7" providerId="ADAL" clId="{5354F822-A9E9-4067-BCDA-0FDA68F60510}" dt="2021-03-11T11:28:56.177" v="5306" actId="1076"/>
          <ac:spMkLst>
            <pc:docMk/>
            <pc:sldMk cId="3333820530" sldId="258"/>
            <ac:spMk id="157" creationId="{48D0FBC7-4CA9-40DF-A510-92A2AD94ADB5}"/>
          </ac:spMkLst>
        </pc:spChg>
        <pc:spChg chg="add mod">
          <ac:chgData name="Sanders Wang" userId="089d73b8-785c-4012-b931-81c632b6c9c7" providerId="ADAL" clId="{5354F822-A9E9-4067-BCDA-0FDA68F60510}" dt="2021-03-10T18:59:43.344" v="4100" actId="255"/>
          <ac:spMkLst>
            <pc:docMk/>
            <pc:sldMk cId="3333820530" sldId="258"/>
            <ac:spMk id="158" creationId="{57A24766-DFB7-4D35-918E-37E47F946E09}"/>
          </ac:spMkLst>
        </pc:spChg>
        <pc:spChg chg="add del mod">
          <ac:chgData name="Sanders Wang" userId="089d73b8-785c-4012-b931-81c632b6c9c7" providerId="ADAL" clId="{5354F822-A9E9-4067-BCDA-0FDA68F60510}" dt="2021-03-10T19:00:20.633" v="4101" actId="478"/>
          <ac:spMkLst>
            <pc:docMk/>
            <pc:sldMk cId="3333820530" sldId="258"/>
            <ac:spMk id="159" creationId="{AE55EECA-526C-4BC9-B024-905F98649531}"/>
          </ac:spMkLst>
        </pc:spChg>
        <pc:spChg chg="add del mod">
          <ac:chgData name="Sanders Wang" userId="089d73b8-785c-4012-b931-81c632b6c9c7" providerId="ADAL" clId="{5354F822-A9E9-4067-BCDA-0FDA68F60510}" dt="2021-03-11T12:54:39.056" v="6110" actId="21"/>
          <ac:spMkLst>
            <pc:docMk/>
            <pc:sldMk cId="3333820530" sldId="258"/>
            <ac:spMk id="160" creationId="{ED39E90E-ECD3-4C08-BF36-234751D97C95}"/>
          </ac:spMkLst>
        </pc:spChg>
        <pc:spChg chg="add del mod">
          <ac:chgData name="Sanders Wang" userId="089d73b8-785c-4012-b931-81c632b6c9c7" providerId="ADAL" clId="{5354F822-A9E9-4067-BCDA-0FDA68F60510}" dt="2021-03-10T19:24:48.326" v="4331" actId="478"/>
          <ac:spMkLst>
            <pc:docMk/>
            <pc:sldMk cId="3333820530" sldId="258"/>
            <ac:spMk id="161" creationId="{BFB6CB9E-F695-483E-BEB6-153A5983CAEA}"/>
          </ac:spMkLst>
        </pc:spChg>
        <pc:spChg chg="add mod ord">
          <ac:chgData name="Sanders Wang" userId="089d73b8-785c-4012-b931-81c632b6c9c7" providerId="ADAL" clId="{5354F822-A9E9-4067-BCDA-0FDA68F60510}" dt="2021-03-11T09:48:29.118" v="5229" actId="14100"/>
          <ac:spMkLst>
            <pc:docMk/>
            <pc:sldMk cId="3333820530" sldId="258"/>
            <ac:spMk id="163" creationId="{DF5D6FB7-0235-46CF-8BE0-2F7DCB4BF958}"/>
          </ac:spMkLst>
        </pc:spChg>
        <pc:spChg chg="add mod">
          <ac:chgData name="Sanders Wang" userId="089d73b8-785c-4012-b931-81c632b6c9c7" providerId="ADAL" clId="{5354F822-A9E9-4067-BCDA-0FDA68F60510}" dt="2021-03-10T19:14:22.609" v="4262"/>
          <ac:spMkLst>
            <pc:docMk/>
            <pc:sldMk cId="3333820530" sldId="258"/>
            <ac:spMk id="164" creationId="{31F3B8DC-B16C-43D1-933A-A6B3750347CC}"/>
          </ac:spMkLst>
        </pc:spChg>
        <pc:spChg chg="add mod">
          <ac:chgData name="Sanders Wang" userId="089d73b8-785c-4012-b931-81c632b6c9c7" providerId="ADAL" clId="{5354F822-A9E9-4067-BCDA-0FDA68F60510}" dt="2021-03-10T19:11:35.755" v="4224" actId="14100"/>
          <ac:spMkLst>
            <pc:docMk/>
            <pc:sldMk cId="3333820530" sldId="258"/>
            <ac:spMk id="168" creationId="{D3B03089-8F6B-4995-A25C-59D8D4E78BBD}"/>
          </ac:spMkLst>
        </pc:spChg>
        <pc:spChg chg="add del mod">
          <ac:chgData name="Sanders Wang" userId="089d73b8-785c-4012-b931-81c632b6c9c7" providerId="ADAL" clId="{5354F822-A9E9-4067-BCDA-0FDA68F60510}" dt="2021-03-11T13:27:05.129" v="6561" actId="478"/>
          <ac:spMkLst>
            <pc:docMk/>
            <pc:sldMk cId="3333820530" sldId="258"/>
            <ac:spMk id="170" creationId="{69688EDA-9E64-4154-B03D-0DEF6D5800D3}"/>
          </ac:spMkLst>
        </pc:spChg>
        <pc:spChg chg="add mod">
          <ac:chgData name="Sanders Wang" userId="089d73b8-785c-4012-b931-81c632b6c9c7" providerId="ADAL" clId="{5354F822-A9E9-4067-BCDA-0FDA68F60510}" dt="2021-03-12T12:22:13.737" v="8860" actId="14100"/>
          <ac:spMkLst>
            <pc:docMk/>
            <pc:sldMk cId="3333820530" sldId="258"/>
            <ac:spMk id="172" creationId="{99A12848-2A5A-4563-ADE7-B658D4874CC3}"/>
          </ac:spMkLst>
        </pc:spChg>
        <pc:spChg chg="add mod">
          <ac:chgData name="Sanders Wang" userId="089d73b8-785c-4012-b931-81c632b6c9c7" providerId="ADAL" clId="{5354F822-A9E9-4067-BCDA-0FDA68F60510}" dt="2021-03-11T19:45:17.680" v="8783" actId="207"/>
          <ac:spMkLst>
            <pc:docMk/>
            <pc:sldMk cId="3333820530" sldId="258"/>
            <ac:spMk id="173" creationId="{940B728D-EAFB-4532-BC01-0412BD749002}"/>
          </ac:spMkLst>
        </pc:spChg>
        <pc:spChg chg="add del mod">
          <ac:chgData name="Sanders Wang" userId="089d73b8-785c-4012-b931-81c632b6c9c7" providerId="ADAL" clId="{5354F822-A9E9-4067-BCDA-0FDA68F60510}" dt="2021-03-10T19:11:13.658" v="4213" actId="478"/>
          <ac:spMkLst>
            <pc:docMk/>
            <pc:sldMk cId="3333820530" sldId="258"/>
            <ac:spMk id="175" creationId="{66D17069-4416-40FB-891D-2CBDC1CE149F}"/>
          </ac:spMkLst>
        </pc:spChg>
        <pc:spChg chg="add mod ord">
          <ac:chgData name="Sanders Wang" userId="089d73b8-785c-4012-b931-81c632b6c9c7" providerId="ADAL" clId="{5354F822-A9E9-4067-BCDA-0FDA68F60510}" dt="2021-03-11T13:15:52.599" v="6378" actId="166"/>
          <ac:spMkLst>
            <pc:docMk/>
            <pc:sldMk cId="3333820530" sldId="258"/>
            <ac:spMk id="180" creationId="{1AB87A5F-98B7-42DE-A1C0-413B19028780}"/>
          </ac:spMkLst>
        </pc:spChg>
        <pc:spChg chg="add mod">
          <ac:chgData name="Sanders Wang" userId="089d73b8-785c-4012-b931-81c632b6c9c7" providerId="ADAL" clId="{5354F822-A9E9-4067-BCDA-0FDA68F60510}" dt="2021-03-10T19:13:29.396" v="4252" actId="20577"/>
          <ac:spMkLst>
            <pc:docMk/>
            <pc:sldMk cId="3333820530" sldId="258"/>
            <ac:spMk id="182" creationId="{B03BB3DC-3770-477E-AA71-1E066774BA37}"/>
          </ac:spMkLst>
        </pc:spChg>
        <pc:spChg chg="add mod">
          <ac:chgData name="Sanders Wang" userId="089d73b8-785c-4012-b931-81c632b6c9c7" providerId="ADAL" clId="{5354F822-A9E9-4067-BCDA-0FDA68F60510}" dt="2021-03-11T12:53:10.520" v="6080" actId="1035"/>
          <ac:spMkLst>
            <pc:docMk/>
            <pc:sldMk cId="3333820530" sldId="258"/>
            <ac:spMk id="184" creationId="{AAAD7119-B0E9-45C2-9D1C-28216CA0799D}"/>
          </ac:spMkLst>
        </pc:spChg>
        <pc:spChg chg="add del mod">
          <ac:chgData name="Sanders Wang" userId="089d73b8-785c-4012-b931-81c632b6c9c7" providerId="ADAL" clId="{5354F822-A9E9-4067-BCDA-0FDA68F60510}" dt="2021-03-11T12:42:01.964" v="5994" actId="478"/>
          <ac:spMkLst>
            <pc:docMk/>
            <pc:sldMk cId="3333820530" sldId="258"/>
            <ac:spMk id="185" creationId="{A1707175-B277-4AB7-96D2-20D405124E44}"/>
          </ac:spMkLst>
        </pc:spChg>
        <pc:spChg chg="add del mod">
          <ac:chgData name="Sanders Wang" userId="089d73b8-785c-4012-b931-81c632b6c9c7" providerId="ADAL" clId="{5354F822-A9E9-4067-BCDA-0FDA68F60510}" dt="2021-03-11T12:42:01.964" v="5994" actId="478"/>
          <ac:spMkLst>
            <pc:docMk/>
            <pc:sldMk cId="3333820530" sldId="258"/>
            <ac:spMk id="186" creationId="{1D1B1E23-F1AD-4D84-8103-F7B1233CC69B}"/>
          </ac:spMkLst>
        </pc:spChg>
        <pc:spChg chg="add mod ord">
          <ac:chgData name="Sanders Wang" userId="089d73b8-785c-4012-b931-81c632b6c9c7" providerId="ADAL" clId="{5354F822-A9E9-4067-BCDA-0FDA68F60510}" dt="2021-03-11T13:01:24.009" v="6191" actId="1076"/>
          <ac:spMkLst>
            <pc:docMk/>
            <pc:sldMk cId="3333820530" sldId="258"/>
            <ac:spMk id="192" creationId="{75BF0587-A144-4429-A9D7-6D6F367E4ABD}"/>
          </ac:spMkLst>
        </pc:spChg>
        <pc:spChg chg="add mod">
          <ac:chgData name="Sanders Wang" userId="089d73b8-785c-4012-b931-81c632b6c9c7" providerId="ADAL" clId="{5354F822-A9E9-4067-BCDA-0FDA68F60510}" dt="2021-03-10T19:25:06.361" v="4337" actId="1076"/>
          <ac:spMkLst>
            <pc:docMk/>
            <pc:sldMk cId="3333820530" sldId="258"/>
            <ac:spMk id="193" creationId="{FED1CA64-C549-4E22-A423-C719AF98FBC1}"/>
          </ac:spMkLst>
        </pc:spChg>
        <pc:spChg chg="add mod">
          <ac:chgData name="Sanders Wang" userId="089d73b8-785c-4012-b931-81c632b6c9c7" providerId="ADAL" clId="{5354F822-A9E9-4067-BCDA-0FDA68F60510}" dt="2021-03-11T12:53:25.255" v="6098" actId="1035"/>
          <ac:spMkLst>
            <pc:docMk/>
            <pc:sldMk cId="3333820530" sldId="258"/>
            <ac:spMk id="199" creationId="{DA7C8E50-3046-4E45-8E0D-CB0DC1F3F032}"/>
          </ac:spMkLst>
        </pc:spChg>
        <pc:spChg chg="add mod">
          <ac:chgData name="Sanders Wang" userId="089d73b8-785c-4012-b931-81c632b6c9c7" providerId="ADAL" clId="{5354F822-A9E9-4067-BCDA-0FDA68F60510}" dt="2021-03-10T19:29:07.991" v="4369" actId="14100"/>
          <ac:spMkLst>
            <pc:docMk/>
            <pc:sldMk cId="3333820530" sldId="258"/>
            <ac:spMk id="201" creationId="{986E56F6-3085-4721-8E88-4D10ABB8942B}"/>
          </ac:spMkLst>
        </pc:spChg>
        <pc:spChg chg="add mod">
          <ac:chgData name="Sanders Wang" userId="089d73b8-785c-4012-b931-81c632b6c9c7" providerId="ADAL" clId="{5354F822-A9E9-4067-BCDA-0FDA68F60510}" dt="2021-03-11T12:52:54.307" v="6051" actId="1035"/>
          <ac:spMkLst>
            <pc:docMk/>
            <pc:sldMk cId="3333820530" sldId="258"/>
            <ac:spMk id="202" creationId="{D9854941-90C5-4E5B-BFB0-04B2C7D1505D}"/>
          </ac:spMkLst>
        </pc:spChg>
        <pc:spChg chg="add mod">
          <ac:chgData name="Sanders Wang" userId="089d73b8-785c-4012-b931-81c632b6c9c7" providerId="ADAL" clId="{5354F822-A9E9-4067-BCDA-0FDA68F60510}" dt="2021-03-11T12:53:25.255" v="6098" actId="1035"/>
          <ac:spMkLst>
            <pc:docMk/>
            <pc:sldMk cId="3333820530" sldId="258"/>
            <ac:spMk id="203" creationId="{7C1B494E-7FA0-438A-81C9-2BEB2731E480}"/>
          </ac:spMkLst>
        </pc:spChg>
        <pc:spChg chg="del">
          <ac:chgData name="Sanders Wang" userId="089d73b8-785c-4012-b931-81c632b6c9c7" providerId="ADAL" clId="{5354F822-A9E9-4067-BCDA-0FDA68F60510}" dt="2021-03-10T18:43:11.912" v="3817" actId="478"/>
          <ac:spMkLst>
            <pc:docMk/>
            <pc:sldMk cId="3333820530" sldId="258"/>
            <ac:spMk id="204" creationId="{4E2EB87D-8D73-461E-A69E-298C5235CBA9}"/>
          </ac:spMkLst>
        </pc:spChg>
        <pc:spChg chg="add mod">
          <ac:chgData name="Sanders Wang" userId="089d73b8-785c-4012-b931-81c632b6c9c7" providerId="ADAL" clId="{5354F822-A9E9-4067-BCDA-0FDA68F60510}" dt="2021-03-11T12:55:50.937" v="6119" actId="1076"/>
          <ac:spMkLst>
            <pc:docMk/>
            <pc:sldMk cId="3333820530" sldId="258"/>
            <ac:spMk id="205" creationId="{55ABC064-79E5-4E35-A87B-4E7C5D14C3AA}"/>
          </ac:spMkLst>
        </pc:spChg>
        <pc:spChg chg="del">
          <ac:chgData name="Sanders Wang" userId="089d73b8-785c-4012-b931-81c632b6c9c7" providerId="ADAL" clId="{5354F822-A9E9-4067-BCDA-0FDA68F60510}" dt="2021-03-10T18:44:52.085" v="3821" actId="478"/>
          <ac:spMkLst>
            <pc:docMk/>
            <pc:sldMk cId="3333820530" sldId="258"/>
            <ac:spMk id="206" creationId="{F0D9EA1F-84D3-4705-B143-0DAF8EC54C1E}"/>
          </ac:spMkLst>
        </pc:spChg>
        <pc:spChg chg="add del mod">
          <ac:chgData name="Sanders Wang" userId="089d73b8-785c-4012-b931-81c632b6c9c7" providerId="ADAL" clId="{5354F822-A9E9-4067-BCDA-0FDA68F60510}" dt="2021-03-10T19:23:49.047" v="4311" actId="478"/>
          <ac:spMkLst>
            <pc:docMk/>
            <pc:sldMk cId="3333820530" sldId="258"/>
            <ac:spMk id="209" creationId="{444AEB44-FF43-4BB3-8D21-B418D8AFD442}"/>
          </ac:spMkLst>
        </pc:spChg>
        <pc:spChg chg="add mod">
          <ac:chgData name="Sanders Wang" userId="089d73b8-785c-4012-b931-81c632b6c9c7" providerId="ADAL" clId="{5354F822-A9E9-4067-BCDA-0FDA68F60510}" dt="2021-03-11T12:51:05.141" v="6021" actId="571"/>
          <ac:spMkLst>
            <pc:docMk/>
            <pc:sldMk cId="3333820530" sldId="258"/>
            <ac:spMk id="209" creationId="{F7529970-DDD9-402E-BE0F-0E9B15A81951}"/>
          </ac:spMkLst>
        </pc:spChg>
        <pc:spChg chg="del">
          <ac:chgData name="Sanders Wang" userId="089d73b8-785c-4012-b931-81c632b6c9c7" providerId="ADAL" clId="{5354F822-A9E9-4067-BCDA-0FDA68F60510}" dt="2021-03-10T18:43:11.912" v="3817" actId="478"/>
          <ac:spMkLst>
            <pc:docMk/>
            <pc:sldMk cId="3333820530" sldId="258"/>
            <ac:spMk id="210" creationId="{CC73F1DC-DC7B-406C-A9B3-A45C7D16A512}"/>
          </ac:spMkLst>
        </pc:spChg>
        <pc:spChg chg="add mod">
          <ac:chgData name="Sanders Wang" userId="089d73b8-785c-4012-b931-81c632b6c9c7" providerId="ADAL" clId="{5354F822-A9E9-4067-BCDA-0FDA68F60510}" dt="2021-03-11T12:51:26.681" v="6025" actId="113"/>
          <ac:spMkLst>
            <pc:docMk/>
            <pc:sldMk cId="3333820530" sldId="258"/>
            <ac:spMk id="211" creationId="{3842FC3E-21F7-4B54-999D-25AFFF45DC4A}"/>
          </ac:spMkLst>
        </pc:spChg>
        <pc:spChg chg="del">
          <ac:chgData name="Sanders Wang" userId="089d73b8-785c-4012-b931-81c632b6c9c7" providerId="ADAL" clId="{5354F822-A9E9-4067-BCDA-0FDA68F60510}" dt="2021-03-10T18:43:11.912" v="3817" actId="478"/>
          <ac:spMkLst>
            <pc:docMk/>
            <pc:sldMk cId="3333820530" sldId="258"/>
            <ac:spMk id="214" creationId="{41157CB0-275A-45EF-B025-C450BA766A6C}"/>
          </ac:spMkLst>
        </pc:spChg>
        <pc:spChg chg="del">
          <ac:chgData name="Sanders Wang" userId="089d73b8-785c-4012-b931-81c632b6c9c7" providerId="ADAL" clId="{5354F822-A9E9-4067-BCDA-0FDA68F60510}" dt="2021-03-10T18:43:07.933" v="3816" actId="478"/>
          <ac:spMkLst>
            <pc:docMk/>
            <pc:sldMk cId="3333820530" sldId="258"/>
            <ac:spMk id="216" creationId="{E18CE872-A7C4-48E0-877F-63BF1A0D1EC6}"/>
          </ac:spMkLst>
        </pc:spChg>
        <pc:spChg chg="add mod">
          <ac:chgData name="Sanders Wang" userId="089d73b8-785c-4012-b931-81c632b6c9c7" providerId="ADAL" clId="{5354F822-A9E9-4067-BCDA-0FDA68F60510}" dt="2021-03-11T12:54:02.821" v="6104" actId="571"/>
          <ac:spMkLst>
            <pc:docMk/>
            <pc:sldMk cId="3333820530" sldId="258"/>
            <ac:spMk id="218" creationId="{E6D1286A-8749-45E1-BF1F-761B3A6BAF39}"/>
          </ac:spMkLst>
        </pc:spChg>
        <pc:spChg chg="add mod">
          <ac:chgData name="Sanders Wang" userId="089d73b8-785c-4012-b931-81c632b6c9c7" providerId="ADAL" clId="{5354F822-A9E9-4067-BCDA-0FDA68F60510}" dt="2021-03-10T19:31:50.403" v="4393" actId="20577"/>
          <ac:spMkLst>
            <pc:docMk/>
            <pc:sldMk cId="3333820530" sldId="258"/>
            <ac:spMk id="220" creationId="{C61AD98D-1FF6-4CCC-83FB-402FDFEF8CFC}"/>
          </ac:spMkLst>
        </pc:spChg>
        <pc:spChg chg="add del mod">
          <ac:chgData name="Sanders Wang" userId="089d73b8-785c-4012-b931-81c632b6c9c7" providerId="ADAL" clId="{5354F822-A9E9-4067-BCDA-0FDA68F60510}" dt="2021-03-11T12:54:54.400" v="6113" actId="1076"/>
          <ac:spMkLst>
            <pc:docMk/>
            <pc:sldMk cId="3333820530" sldId="258"/>
            <ac:spMk id="221" creationId="{B2666BC2-1A34-4405-AC68-495490DEB894}"/>
          </ac:spMkLst>
        </pc:spChg>
        <pc:spChg chg="del">
          <ac:chgData name="Sanders Wang" userId="089d73b8-785c-4012-b931-81c632b6c9c7" providerId="ADAL" clId="{5354F822-A9E9-4067-BCDA-0FDA68F60510}" dt="2021-03-10T18:43:11.912" v="3817" actId="478"/>
          <ac:spMkLst>
            <pc:docMk/>
            <pc:sldMk cId="3333820530" sldId="258"/>
            <ac:spMk id="227" creationId="{9649161E-F8EB-4534-943A-7581F8BE18F1}"/>
          </ac:spMkLst>
        </pc:spChg>
        <pc:spChg chg="del">
          <ac:chgData name="Sanders Wang" userId="089d73b8-785c-4012-b931-81c632b6c9c7" providerId="ADAL" clId="{5354F822-A9E9-4067-BCDA-0FDA68F60510}" dt="2021-03-10T18:43:11.912" v="3817" actId="478"/>
          <ac:spMkLst>
            <pc:docMk/>
            <pc:sldMk cId="3333820530" sldId="258"/>
            <ac:spMk id="228" creationId="{3ADC4150-49AA-405D-9597-6717EDB7E8B2}"/>
          </ac:spMkLst>
        </pc:spChg>
        <pc:spChg chg="del">
          <ac:chgData name="Sanders Wang" userId="089d73b8-785c-4012-b931-81c632b6c9c7" providerId="ADAL" clId="{5354F822-A9E9-4067-BCDA-0FDA68F60510}" dt="2021-03-10T18:43:11.912" v="3817" actId="478"/>
          <ac:spMkLst>
            <pc:docMk/>
            <pc:sldMk cId="3333820530" sldId="258"/>
            <ac:spMk id="229" creationId="{0610A4B2-0751-4777-AA7C-D11ECFB78AFE}"/>
          </ac:spMkLst>
        </pc:spChg>
        <pc:spChg chg="add mod">
          <ac:chgData name="Sanders Wang" userId="089d73b8-785c-4012-b931-81c632b6c9c7" providerId="ADAL" clId="{5354F822-A9E9-4067-BCDA-0FDA68F60510}" dt="2021-03-10T19:32:10.847" v="4396" actId="571"/>
          <ac:spMkLst>
            <pc:docMk/>
            <pc:sldMk cId="3333820530" sldId="258"/>
            <ac:spMk id="231" creationId="{538338DF-BBDC-475B-A76F-7D69B4A777A8}"/>
          </ac:spMkLst>
        </pc:spChg>
        <pc:spChg chg="add mod">
          <ac:chgData name="Sanders Wang" userId="089d73b8-785c-4012-b931-81c632b6c9c7" providerId="ADAL" clId="{5354F822-A9E9-4067-BCDA-0FDA68F60510}" dt="2021-03-10T19:36:39.236" v="4426" actId="113"/>
          <ac:spMkLst>
            <pc:docMk/>
            <pc:sldMk cId="3333820530" sldId="258"/>
            <ac:spMk id="233" creationId="{DBE0F596-89AB-4B8E-9AD9-E5430912A914}"/>
          </ac:spMkLst>
        </pc:spChg>
        <pc:spChg chg="del">
          <ac:chgData name="Sanders Wang" userId="089d73b8-785c-4012-b931-81c632b6c9c7" providerId="ADAL" clId="{5354F822-A9E9-4067-BCDA-0FDA68F60510}" dt="2021-03-10T18:43:07.933" v="3816" actId="478"/>
          <ac:spMkLst>
            <pc:docMk/>
            <pc:sldMk cId="3333820530" sldId="258"/>
            <ac:spMk id="234" creationId="{65FCADA9-75C4-491F-A6B8-236A72A004D2}"/>
          </ac:spMkLst>
        </pc:spChg>
        <pc:spChg chg="del">
          <ac:chgData name="Sanders Wang" userId="089d73b8-785c-4012-b931-81c632b6c9c7" providerId="ADAL" clId="{5354F822-A9E9-4067-BCDA-0FDA68F60510}" dt="2021-03-10T18:43:11.912" v="3817" actId="478"/>
          <ac:spMkLst>
            <pc:docMk/>
            <pc:sldMk cId="3333820530" sldId="258"/>
            <ac:spMk id="235" creationId="{EC00C743-BB1B-4586-B82D-528CE3E574E4}"/>
          </ac:spMkLst>
        </pc:spChg>
        <pc:spChg chg="add mod">
          <ac:chgData name="Sanders Wang" userId="089d73b8-785c-4012-b931-81c632b6c9c7" providerId="ADAL" clId="{5354F822-A9E9-4067-BCDA-0FDA68F60510}" dt="2021-03-10T19:35:56.663" v="4421" actId="1076"/>
          <ac:spMkLst>
            <pc:docMk/>
            <pc:sldMk cId="3333820530" sldId="258"/>
            <ac:spMk id="236" creationId="{78904887-7DEB-4A85-BE8C-F739CE2B28C7}"/>
          </ac:spMkLst>
        </pc:spChg>
        <pc:spChg chg="add mod">
          <ac:chgData name="Sanders Wang" userId="089d73b8-785c-4012-b931-81c632b6c9c7" providerId="ADAL" clId="{5354F822-A9E9-4067-BCDA-0FDA68F60510}" dt="2021-03-10T19:43:52.861" v="4477" actId="1076"/>
          <ac:spMkLst>
            <pc:docMk/>
            <pc:sldMk cId="3333820530" sldId="258"/>
            <ac:spMk id="239" creationId="{6F44CC21-28BC-4676-86ED-6244FABBC1D3}"/>
          </ac:spMkLst>
        </pc:spChg>
        <pc:spChg chg="del">
          <ac:chgData name="Sanders Wang" userId="089d73b8-785c-4012-b931-81c632b6c9c7" providerId="ADAL" clId="{5354F822-A9E9-4067-BCDA-0FDA68F60510}" dt="2021-03-10T18:43:07.933" v="3816" actId="478"/>
          <ac:spMkLst>
            <pc:docMk/>
            <pc:sldMk cId="3333820530" sldId="258"/>
            <ac:spMk id="240" creationId="{3E8B9A36-C4AD-4751-BED1-B5B33580DF37}"/>
          </ac:spMkLst>
        </pc:spChg>
        <pc:spChg chg="add mod">
          <ac:chgData name="Sanders Wang" userId="089d73b8-785c-4012-b931-81c632b6c9c7" providerId="ADAL" clId="{5354F822-A9E9-4067-BCDA-0FDA68F60510}" dt="2021-03-10T19:38:30.579" v="4440" actId="571"/>
          <ac:spMkLst>
            <pc:docMk/>
            <pc:sldMk cId="3333820530" sldId="258"/>
            <ac:spMk id="241" creationId="{A448557C-9782-48D7-AB05-65E4442F01FA}"/>
          </ac:spMkLst>
        </pc:spChg>
        <pc:spChg chg="add mod">
          <ac:chgData name="Sanders Wang" userId="089d73b8-785c-4012-b931-81c632b6c9c7" providerId="ADAL" clId="{5354F822-A9E9-4067-BCDA-0FDA68F60510}" dt="2021-03-10T19:42:19.035" v="4469" actId="20577"/>
          <ac:spMkLst>
            <pc:docMk/>
            <pc:sldMk cId="3333820530" sldId="258"/>
            <ac:spMk id="246" creationId="{2727B139-8051-4F5A-8F56-E29B28A5A1FA}"/>
          </ac:spMkLst>
        </pc:spChg>
        <pc:spChg chg="add mod">
          <ac:chgData name="Sanders Wang" userId="089d73b8-785c-4012-b931-81c632b6c9c7" providerId="ADAL" clId="{5354F822-A9E9-4067-BCDA-0FDA68F60510}" dt="2021-03-10T19:42:15.291" v="4467" actId="571"/>
          <ac:spMkLst>
            <pc:docMk/>
            <pc:sldMk cId="3333820530" sldId="258"/>
            <ac:spMk id="248" creationId="{20C88104-9D15-4294-9E0C-EB931A702ECB}"/>
          </ac:spMkLst>
        </pc:spChg>
        <pc:spChg chg="del">
          <ac:chgData name="Sanders Wang" userId="089d73b8-785c-4012-b931-81c632b6c9c7" providerId="ADAL" clId="{5354F822-A9E9-4067-BCDA-0FDA68F60510}" dt="2021-03-10T18:43:07.933" v="3816" actId="478"/>
          <ac:spMkLst>
            <pc:docMk/>
            <pc:sldMk cId="3333820530" sldId="258"/>
            <ac:spMk id="254" creationId="{2901C124-8396-4637-B75A-4A26402BA244}"/>
          </ac:spMkLst>
        </pc:spChg>
        <pc:spChg chg="add mod">
          <ac:chgData name="Sanders Wang" userId="089d73b8-785c-4012-b931-81c632b6c9c7" providerId="ADAL" clId="{5354F822-A9E9-4067-BCDA-0FDA68F60510}" dt="2021-03-11T12:57:27.320" v="6145" actId="1035"/>
          <ac:spMkLst>
            <pc:docMk/>
            <pc:sldMk cId="3333820530" sldId="258"/>
            <ac:spMk id="256" creationId="{43F5F745-D403-423E-B63A-7988BCB1A35C}"/>
          </ac:spMkLst>
        </pc:spChg>
        <pc:spChg chg="add mod">
          <ac:chgData name="Sanders Wang" userId="089d73b8-785c-4012-b931-81c632b6c9c7" providerId="ADAL" clId="{5354F822-A9E9-4067-BCDA-0FDA68F60510}" dt="2021-03-11T12:56:18.616" v="6124"/>
          <ac:spMkLst>
            <pc:docMk/>
            <pc:sldMk cId="3333820530" sldId="258"/>
            <ac:spMk id="258" creationId="{4DDBF443-BB5F-4B3A-82CF-21F4C1081431}"/>
          </ac:spMkLst>
        </pc:spChg>
        <pc:spChg chg="del">
          <ac:chgData name="Sanders Wang" userId="089d73b8-785c-4012-b931-81c632b6c9c7" providerId="ADAL" clId="{5354F822-A9E9-4067-BCDA-0FDA68F60510}" dt="2021-03-10T18:43:07.933" v="3816" actId="478"/>
          <ac:spMkLst>
            <pc:docMk/>
            <pc:sldMk cId="3333820530" sldId="258"/>
            <ac:spMk id="258" creationId="{D75A76A5-B402-4825-A7EC-35B1B5CD3AB9}"/>
          </ac:spMkLst>
        </pc:spChg>
        <pc:spChg chg="del">
          <ac:chgData name="Sanders Wang" userId="089d73b8-785c-4012-b931-81c632b6c9c7" providerId="ADAL" clId="{5354F822-A9E9-4067-BCDA-0FDA68F60510}" dt="2021-03-10T18:43:07.933" v="3816" actId="478"/>
          <ac:spMkLst>
            <pc:docMk/>
            <pc:sldMk cId="3333820530" sldId="258"/>
            <ac:spMk id="259" creationId="{C4E31602-77E4-4FA0-BEB7-57D56926DBAF}"/>
          </ac:spMkLst>
        </pc:spChg>
        <pc:spChg chg="del">
          <ac:chgData name="Sanders Wang" userId="089d73b8-785c-4012-b931-81c632b6c9c7" providerId="ADAL" clId="{5354F822-A9E9-4067-BCDA-0FDA68F60510}" dt="2021-03-10T18:43:07.933" v="3816" actId="478"/>
          <ac:spMkLst>
            <pc:docMk/>
            <pc:sldMk cId="3333820530" sldId="258"/>
            <ac:spMk id="260" creationId="{36122DC0-027E-4C06-883F-DFD983BC3C40}"/>
          </ac:spMkLst>
        </pc:spChg>
        <pc:spChg chg="add mod">
          <ac:chgData name="Sanders Wang" userId="089d73b8-785c-4012-b931-81c632b6c9c7" providerId="ADAL" clId="{5354F822-A9E9-4067-BCDA-0FDA68F60510}" dt="2021-03-11T12:57:55.527" v="6153" actId="1036"/>
          <ac:spMkLst>
            <pc:docMk/>
            <pc:sldMk cId="3333820530" sldId="258"/>
            <ac:spMk id="260" creationId="{7AD57A7A-C606-4CFF-BDA4-22AC9FB8E517}"/>
          </ac:spMkLst>
        </pc:spChg>
        <pc:spChg chg="add mod">
          <ac:chgData name="Sanders Wang" userId="089d73b8-785c-4012-b931-81c632b6c9c7" providerId="ADAL" clId="{5354F822-A9E9-4067-BCDA-0FDA68F60510}" dt="2021-03-11T13:36:42.399" v="6599" actId="14100"/>
          <ac:spMkLst>
            <pc:docMk/>
            <pc:sldMk cId="3333820530" sldId="258"/>
            <ac:spMk id="262" creationId="{BD73B22E-687A-4818-8D96-B61A2C048C9C}"/>
          </ac:spMkLst>
        </pc:spChg>
        <pc:spChg chg="del">
          <ac:chgData name="Sanders Wang" userId="089d73b8-785c-4012-b931-81c632b6c9c7" providerId="ADAL" clId="{5354F822-A9E9-4067-BCDA-0FDA68F60510}" dt="2021-03-10T18:43:07.933" v="3816" actId="478"/>
          <ac:spMkLst>
            <pc:docMk/>
            <pc:sldMk cId="3333820530" sldId="258"/>
            <ac:spMk id="263" creationId="{BEF30532-FC90-4E55-941B-D61C0A3C8FE3}"/>
          </ac:spMkLst>
        </pc:spChg>
        <pc:spChg chg="del">
          <ac:chgData name="Sanders Wang" userId="089d73b8-785c-4012-b931-81c632b6c9c7" providerId="ADAL" clId="{5354F822-A9E9-4067-BCDA-0FDA68F60510}" dt="2021-03-10T18:43:07.933" v="3816" actId="478"/>
          <ac:spMkLst>
            <pc:docMk/>
            <pc:sldMk cId="3333820530" sldId="258"/>
            <ac:spMk id="265" creationId="{1D10A5B6-16D1-4A54-A1E1-D2B703C7F581}"/>
          </ac:spMkLst>
        </pc:spChg>
        <pc:spChg chg="add mod ord">
          <ac:chgData name="Sanders Wang" userId="089d73b8-785c-4012-b931-81c632b6c9c7" providerId="ADAL" clId="{5354F822-A9E9-4067-BCDA-0FDA68F60510}" dt="2021-03-11T13:15:52.599" v="6378" actId="166"/>
          <ac:spMkLst>
            <pc:docMk/>
            <pc:sldMk cId="3333820530" sldId="258"/>
            <ac:spMk id="268" creationId="{D1252464-35B3-4E67-9C8C-15B514190203}"/>
          </ac:spMkLst>
        </pc:spChg>
        <pc:spChg chg="del">
          <ac:chgData name="Sanders Wang" userId="089d73b8-785c-4012-b931-81c632b6c9c7" providerId="ADAL" clId="{5354F822-A9E9-4067-BCDA-0FDA68F60510}" dt="2021-03-10T18:43:07.933" v="3816" actId="478"/>
          <ac:spMkLst>
            <pc:docMk/>
            <pc:sldMk cId="3333820530" sldId="258"/>
            <ac:spMk id="269" creationId="{21A3015B-852D-4E4B-9CB2-3A358980AE4E}"/>
          </ac:spMkLst>
        </pc:spChg>
        <pc:spChg chg="add mod">
          <ac:chgData name="Sanders Wang" userId="089d73b8-785c-4012-b931-81c632b6c9c7" providerId="ADAL" clId="{5354F822-A9E9-4067-BCDA-0FDA68F60510}" dt="2021-03-11T13:14:35.306" v="6369" actId="21"/>
          <ac:spMkLst>
            <pc:docMk/>
            <pc:sldMk cId="3333820530" sldId="258"/>
            <ac:spMk id="271" creationId="{CF8FCDBE-6824-4BAE-A6BF-DEF49E350765}"/>
          </ac:spMkLst>
        </pc:spChg>
        <pc:spChg chg="add del mod">
          <ac:chgData name="Sanders Wang" userId="089d73b8-785c-4012-b931-81c632b6c9c7" providerId="ADAL" clId="{5354F822-A9E9-4067-BCDA-0FDA68F60510}" dt="2021-03-11T13:15:13.015" v="6374" actId="478"/>
          <ac:spMkLst>
            <pc:docMk/>
            <pc:sldMk cId="3333820530" sldId="258"/>
            <ac:spMk id="274" creationId="{684DC145-9610-4964-BF83-6F097821E9EC}"/>
          </ac:spMkLst>
        </pc:spChg>
        <pc:spChg chg="add del mod">
          <ac:chgData name="Sanders Wang" userId="089d73b8-785c-4012-b931-81c632b6c9c7" providerId="ADAL" clId="{5354F822-A9E9-4067-BCDA-0FDA68F60510}" dt="2021-03-11T13:09:24.835" v="6316" actId="478"/>
          <ac:spMkLst>
            <pc:docMk/>
            <pc:sldMk cId="3333820530" sldId="258"/>
            <ac:spMk id="275" creationId="{8C2679B8-AB3A-49B7-8F01-2E1C588FF963}"/>
          </ac:spMkLst>
        </pc:spChg>
        <pc:spChg chg="add mod">
          <ac:chgData name="Sanders Wang" userId="089d73b8-785c-4012-b931-81c632b6c9c7" providerId="ADAL" clId="{5354F822-A9E9-4067-BCDA-0FDA68F60510}" dt="2021-03-11T13:10:17.607" v="6325" actId="122"/>
          <ac:spMkLst>
            <pc:docMk/>
            <pc:sldMk cId="3333820530" sldId="258"/>
            <ac:spMk id="276" creationId="{BB83998D-B133-43EF-8B2D-E0DC6CF927A3}"/>
          </ac:spMkLst>
        </pc:spChg>
        <pc:spChg chg="del">
          <ac:chgData name="Sanders Wang" userId="089d73b8-785c-4012-b931-81c632b6c9c7" providerId="ADAL" clId="{5354F822-A9E9-4067-BCDA-0FDA68F60510}" dt="2021-03-10T18:43:07.933" v="3816" actId="478"/>
          <ac:spMkLst>
            <pc:docMk/>
            <pc:sldMk cId="3333820530" sldId="258"/>
            <ac:spMk id="277" creationId="{2B9D0678-B691-4442-9D06-29DDF38A921D}"/>
          </ac:spMkLst>
        </pc:spChg>
        <pc:spChg chg="add mod">
          <ac:chgData name="Sanders Wang" userId="089d73b8-785c-4012-b931-81c632b6c9c7" providerId="ADAL" clId="{5354F822-A9E9-4067-BCDA-0FDA68F60510}" dt="2021-03-11T13:10:17.607" v="6325" actId="122"/>
          <ac:spMkLst>
            <pc:docMk/>
            <pc:sldMk cId="3333820530" sldId="258"/>
            <ac:spMk id="278" creationId="{D6789219-B67B-4AC7-96DC-9F0B76D67B1E}"/>
          </ac:spMkLst>
        </pc:spChg>
        <pc:spChg chg="add mod">
          <ac:chgData name="Sanders Wang" userId="089d73b8-785c-4012-b931-81c632b6c9c7" providerId="ADAL" clId="{5354F822-A9E9-4067-BCDA-0FDA68F60510}" dt="2021-03-11T13:10:17.607" v="6325" actId="122"/>
          <ac:spMkLst>
            <pc:docMk/>
            <pc:sldMk cId="3333820530" sldId="258"/>
            <ac:spMk id="279" creationId="{A7DCAB40-FF1C-4B79-8C97-8AACAE4ABDD2}"/>
          </ac:spMkLst>
        </pc:spChg>
        <pc:spChg chg="add mod">
          <ac:chgData name="Sanders Wang" userId="089d73b8-785c-4012-b931-81c632b6c9c7" providerId="ADAL" clId="{5354F822-A9E9-4067-BCDA-0FDA68F60510}" dt="2021-03-11T13:13:54.960" v="6363" actId="14100"/>
          <ac:spMkLst>
            <pc:docMk/>
            <pc:sldMk cId="3333820530" sldId="258"/>
            <ac:spMk id="280" creationId="{965F40A2-DBB6-477D-8AA6-BC34F34F7379}"/>
          </ac:spMkLst>
        </pc:spChg>
        <pc:spChg chg="add mod">
          <ac:chgData name="Sanders Wang" userId="089d73b8-785c-4012-b931-81c632b6c9c7" providerId="ADAL" clId="{5354F822-A9E9-4067-BCDA-0FDA68F60510}" dt="2021-03-11T13:14:39.672" v="6370"/>
          <ac:spMkLst>
            <pc:docMk/>
            <pc:sldMk cId="3333820530" sldId="258"/>
            <ac:spMk id="281" creationId="{1C15DE89-45D9-41F2-8048-29EA5C80C6B8}"/>
          </ac:spMkLst>
        </pc:spChg>
        <pc:spChg chg="del">
          <ac:chgData name="Sanders Wang" userId="089d73b8-785c-4012-b931-81c632b6c9c7" providerId="ADAL" clId="{5354F822-A9E9-4067-BCDA-0FDA68F60510}" dt="2021-03-10T18:43:07.933" v="3816" actId="478"/>
          <ac:spMkLst>
            <pc:docMk/>
            <pc:sldMk cId="3333820530" sldId="258"/>
            <ac:spMk id="281" creationId="{E22EA1D3-893F-47EF-AA2C-F3AD5D7337A7}"/>
          </ac:spMkLst>
        </pc:spChg>
        <pc:spChg chg="add mod">
          <ac:chgData name="Sanders Wang" userId="089d73b8-785c-4012-b931-81c632b6c9c7" providerId="ADAL" clId="{5354F822-A9E9-4067-BCDA-0FDA68F60510}" dt="2021-03-12T12:25:27.636" v="8869" actId="14100"/>
          <ac:spMkLst>
            <pc:docMk/>
            <pc:sldMk cId="3333820530" sldId="258"/>
            <ac:spMk id="282" creationId="{6DBF8494-E2CD-47D0-BD63-CA1D44A6936C}"/>
          </ac:spMkLst>
        </pc:spChg>
        <pc:spChg chg="del">
          <ac:chgData name="Sanders Wang" userId="089d73b8-785c-4012-b931-81c632b6c9c7" providerId="ADAL" clId="{5354F822-A9E9-4067-BCDA-0FDA68F60510}" dt="2021-03-10T18:43:07.933" v="3816" actId="478"/>
          <ac:spMkLst>
            <pc:docMk/>
            <pc:sldMk cId="3333820530" sldId="258"/>
            <ac:spMk id="283" creationId="{4800F66E-7FA1-4A8C-8CD4-7015CD85B22B}"/>
          </ac:spMkLst>
        </pc:spChg>
        <pc:spChg chg="add mod">
          <ac:chgData name="Sanders Wang" userId="089d73b8-785c-4012-b931-81c632b6c9c7" providerId="ADAL" clId="{5354F822-A9E9-4067-BCDA-0FDA68F60510}" dt="2021-03-11T13:16:16.490" v="6381" actId="1076"/>
          <ac:spMkLst>
            <pc:docMk/>
            <pc:sldMk cId="3333820530" sldId="258"/>
            <ac:spMk id="284" creationId="{210B3294-11C5-490C-AA9F-24EE56A366A6}"/>
          </ac:spMkLst>
        </pc:spChg>
        <pc:spChg chg="del">
          <ac:chgData name="Sanders Wang" userId="089d73b8-785c-4012-b931-81c632b6c9c7" providerId="ADAL" clId="{5354F822-A9E9-4067-BCDA-0FDA68F60510}" dt="2021-03-10T18:43:07.933" v="3816" actId="478"/>
          <ac:spMkLst>
            <pc:docMk/>
            <pc:sldMk cId="3333820530" sldId="258"/>
            <ac:spMk id="284" creationId="{3FB80C52-E8F2-4C93-8A29-B1E2B4E677AB}"/>
          </ac:spMkLst>
        </pc:spChg>
        <pc:spChg chg="del">
          <ac:chgData name="Sanders Wang" userId="089d73b8-785c-4012-b931-81c632b6c9c7" providerId="ADAL" clId="{5354F822-A9E9-4067-BCDA-0FDA68F60510}" dt="2021-03-10T18:43:07.933" v="3816" actId="478"/>
          <ac:spMkLst>
            <pc:docMk/>
            <pc:sldMk cId="3333820530" sldId="258"/>
            <ac:spMk id="285" creationId="{C1AF5B93-88C5-49D3-93F6-187AE8E919C6}"/>
          </ac:spMkLst>
        </pc:spChg>
        <pc:spChg chg="add mod">
          <ac:chgData name="Sanders Wang" userId="089d73b8-785c-4012-b931-81c632b6c9c7" providerId="ADAL" clId="{5354F822-A9E9-4067-BCDA-0FDA68F60510}" dt="2021-03-11T13:29:21.010" v="6572" actId="113"/>
          <ac:spMkLst>
            <pc:docMk/>
            <pc:sldMk cId="3333820530" sldId="258"/>
            <ac:spMk id="287" creationId="{725A1B66-7C67-45C5-A3A0-7222069ACBBE}"/>
          </ac:spMkLst>
        </pc:spChg>
        <pc:spChg chg="add mod">
          <ac:chgData name="Sanders Wang" userId="089d73b8-785c-4012-b931-81c632b6c9c7" providerId="ADAL" clId="{5354F822-A9E9-4067-BCDA-0FDA68F60510}" dt="2021-03-11T13:17:36.197" v="6431" actId="1036"/>
          <ac:spMkLst>
            <pc:docMk/>
            <pc:sldMk cId="3333820530" sldId="258"/>
            <ac:spMk id="288" creationId="{8D47B60E-57C4-40E4-A339-5540C86DD9F7}"/>
          </ac:spMkLst>
        </pc:spChg>
        <pc:spChg chg="del">
          <ac:chgData name="Sanders Wang" userId="089d73b8-785c-4012-b931-81c632b6c9c7" providerId="ADAL" clId="{5354F822-A9E9-4067-BCDA-0FDA68F60510}" dt="2021-03-10T18:43:07.933" v="3816" actId="478"/>
          <ac:spMkLst>
            <pc:docMk/>
            <pc:sldMk cId="3333820530" sldId="258"/>
            <ac:spMk id="291" creationId="{5E945681-7076-4971-9250-48850CA7609B}"/>
          </ac:spMkLst>
        </pc:spChg>
        <pc:spChg chg="add mod">
          <ac:chgData name="Sanders Wang" userId="089d73b8-785c-4012-b931-81c632b6c9c7" providerId="ADAL" clId="{5354F822-A9E9-4067-BCDA-0FDA68F60510}" dt="2021-03-12T12:25:36.233" v="8870" actId="113"/>
          <ac:spMkLst>
            <pc:docMk/>
            <pc:sldMk cId="3333820530" sldId="258"/>
            <ac:spMk id="291" creationId="{D741B542-5F42-4EA9-A8AC-E7ADE17BCDB2}"/>
          </ac:spMkLst>
        </pc:spChg>
        <pc:spChg chg="del">
          <ac:chgData name="Sanders Wang" userId="089d73b8-785c-4012-b931-81c632b6c9c7" providerId="ADAL" clId="{5354F822-A9E9-4067-BCDA-0FDA68F60510}" dt="2021-03-10T18:43:07.933" v="3816" actId="478"/>
          <ac:spMkLst>
            <pc:docMk/>
            <pc:sldMk cId="3333820530" sldId="258"/>
            <ac:spMk id="292" creationId="{7686AC0E-2D3B-480A-A3A7-A7CDDF912FE2}"/>
          </ac:spMkLst>
        </pc:spChg>
        <pc:spChg chg="add mod">
          <ac:chgData name="Sanders Wang" userId="089d73b8-785c-4012-b931-81c632b6c9c7" providerId="ADAL" clId="{5354F822-A9E9-4067-BCDA-0FDA68F60510}" dt="2021-03-11T13:28:42.687" v="6571" actId="1076"/>
          <ac:spMkLst>
            <pc:docMk/>
            <pc:sldMk cId="3333820530" sldId="258"/>
            <ac:spMk id="292" creationId="{F4274A93-F322-45CA-939D-C15F4DAFACF1}"/>
          </ac:spMkLst>
        </pc:spChg>
        <pc:spChg chg="add mod">
          <ac:chgData name="Sanders Wang" userId="089d73b8-785c-4012-b931-81c632b6c9c7" providerId="ADAL" clId="{5354F822-A9E9-4067-BCDA-0FDA68F60510}" dt="2021-03-11T13:38:58.535" v="6611" actId="14100"/>
          <ac:spMkLst>
            <pc:docMk/>
            <pc:sldMk cId="3333820530" sldId="258"/>
            <ac:spMk id="293" creationId="{D77719FB-2E1C-43B9-B115-2605A8498636}"/>
          </ac:spMkLst>
        </pc:spChg>
        <pc:spChg chg="del">
          <ac:chgData name="Sanders Wang" userId="089d73b8-785c-4012-b931-81c632b6c9c7" providerId="ADAL" clId="{5354F822-A9E9-4067-BCDA-0FDA68F60510}" dt="2021-03-10T18:43:07.933" v="3816" actId="478"/>
          <ac:spMkLst>
            <pc:docMk/>
            <pc:sldMk cId="3333820530" sldId="258"/>
            <ac:spMk id="294" creationId="{3E958273-86AE-48EA-9B4D-8D05F1F78A6F}"/>
          </ac:spMkLst>
        </pc:spChg>
        <pc:spChg chg="add mod">
          <ac:chgData name="Sanders Wang" userId="089d73b8-785c-4012-b931-81c632b6c9c7" providerId="ADAL" clId="{5354F822-A9E9-4067-BCDA-0FDA68F60510}" dt="2021-03-11T13:37:04.803" v="6601" actId="571"/>
          <ac:spMkLst>
            <pc:docMk/>
            <pc:sldMk cId="3333820530" sldId="258"/>
            <ac:spMk id="294" creationId="{88988A57-50EE-45EB-844B-5B5D089EF2D3}"/>
          </ac:spMkLst>
        </pc:spChg>
        <pc:spChg chg="del">
          <ac:chgData name="Sanders Wang" userId="089d73b8-785c-4012-b931-81c632b6c9c7" providerId="ADAL" clId="{5354F822-A9E9-4067-BCDA-0FDA68F60510}" dt="2021-03-10T18:43:07.933" v="3816" actId="478"/>
          <ac:spMkLst>
            <pc:docMk/>
            <pc:sldMk cId="3333820530" sldId="258"/>
            <ac:spMk id="297" creationId="{B1F9478E-D2D0-492C-94B3-44E59683ACB3}"/>
          </ac:spMkLst>
        </pc:spChg>
        <pc:spChg chg="del">
          <ac:chgData name="Sanders Wang" userId="089d73b8-785c-4012-b931-81c632b6c9c7" providerId="ADAL" clId="{5354F822-A9E9-4067-BCDA-0FDA68F60510}" dt="2021-03-10T18:43:07.933" v="3816" actId="478"/>
          <ac:spMkLst>
            <pc:docMk/>
            <pc:sldMk cId="3333820530" sldId="258"/>
            <ac:spMk id="298" creationId="{3CA46DA5-253B-4493-A8AB-AA03630274FD}"/>
          </ac:spMkLst>
        </pc:spChg>
        <pc:spChg chg="del">
          <ac:chgData name="Sanders Wang" userId="089d73b8-785c-4012-b931-81c632b6c9c7" providerId="ADAL" clId="{5354F822-A9E9-4067-BCDA-0FDA68F60510}" dt="2021-03-10T18:43:07.933" v="3816" actId="478"/>
          <ac:spMkLst>
            <pc:docMk/>
            <pc:sldMk cId="3333820530" sldId="258"/>
            <ac:spMk id="299" creationId="{4B8FF0F9-FDC7-4A46-A439-A3B2D1B61009}"/>
          </ac:spMkLst>
        </pc:spChg>
        <pc:spChg chg="del">
          <ac:chgData name="Sanders Wang" userId="089d73b8-785c-4012-b931-81c632b6c9c7" providerId="ADAL" clId="{5354F822-A9E9-4067-BCDA-0FDA68F60510}" dt="2021-03-10T18:43:07.933" v="3816" actId="478"/>
          <ac:spMkLst>
            <pc:docMk/>
            <pc:sldMk cId="3333820530" sldId="258"/>
            <ac:spMk id="300" creationId="{81D1A171-86D6-4197-A78C-69F39A904D03}"/>
          </ac:spMkLst>
        </pc:spChg>
        <pc:spChg chg="del">
          <ac:chgData name="Sanders Wang" userId="089d73b8-785c-4012-b931-81c632b6c9c7" providerId="ADAL" clId="{5354F822-A9E9-4067-BCDA-0FDA68F60510}" dt="2021-03-10T18:43:07.933" v="3816" actId="478"/>
          <ac:spMkLst>
            <pc:docMk/>
            <pc:sldMk cId="3333820530" sldId="258"/>
            <ac:spMk id="302" creationId="{A8F3F060-AB0A-43F0-9E61-C1792561C201}"/>
          </ac:spMkLst>
        </pc:spChg>
        <pc:spChg chg="del">
          <ac:chgData name="Sanders Wang" userId="089d73b8-785c-4012-b931-81c632b6c9c7" providerId="ADAL" clId="{5354F822-A9E9-4067-BCDA-0FDA68F60510}" dt="2021-03-10T18:43:07.933" v="3816" actId="478"/>
          <ac:spMkLst>
            <pc:docMk/>
            <pc:sldMk cId="3333820530" sldId="258"/>
            <ac:spMk id="303" creationId="{D7D57C53-DA51-45B5-A38D-C07DCD306AD5}"/>
          </ac:spMkLst>
        </pc:spChg>
        <pc:spChg chg="del">
          <ac:chgData name="Sanders Wang" userId="089d73b8-785c-4012-b931-81c632b6c9c7" providerId="ADAL" clId="{5354F822-A9E9-4067-BCDA-0FDA68F60510}" dt="2021-03-10T18:43:07.933" v="3816" actId="478"/>
          <ac:spMkLst>
            <pc:docMk/>
            <pc:sldMk cId="3333820530" sldId="258"/>
            <ac:spMk id="312" creationId="{BFD832DD-8E9D-4862-98C6-A140E97F056C}"/>
          </ac:spMkLst>
        </pc:spChg>
        <pc:spChg chg="del">
          <ac:chgData name="Sanders Wang" userId="089d73b8-785c-4012-b931-81c632b6c9c7" providerId="ADAL" clId="{5354F822-A9E9-4067-BCDA-0FDA68F60510}" dt="2021-03-10T18:43:07.933" v="3816" actId="478"/>
          <ac:spMkLst>
            <pc:docMk/>
            <pc:sldMk cId="3333820530" sldId="258"/>
            <ac:spMk id="314" creationId="{CA55C502-89EB-49FC-A079-42F5A8D90683}"/>
          </ac:spMkLst>
        </pc:spChg>
        <pc:spChg chg="del">
          <ac:chgData name="Sanders Wang" userId="089d73b8-785c-4012-b931-81c632b6c9c7" providerId="ADAL" clId="{5354F822-A9E9-4067-BCDA-0FDA68F60510}" dt="2021-03-10T18:43:07.933" v="3816" actId="478"/>
          <ac:spMkLst>
            <pc:docMk/>
            <pc:sldMk cId="3333820530" sldId="258"/>
            <ac:spMk id="316" creationId="{02117CBF-41AA-42B5-8F71-29A8D827D5E2}"/>
          </ac:spMkLst>
        </pc:spChg>
        <pc:spChg chg="del">
          <ac:chgData name="Sanders Wang" userId="089d73b8-785c-4012-b931-81c632b6c9c7" providerId="ADAL" clId="{5354F822-A9E9-4067-BCDA-0FDA68F60510}" dt="2021-03-10T18:43:07.933" v="3816" actId="478"/>
          <ac:spMkLst>
            <pc:docMk/>
            <pc:sldMk cId="3333820530" sldId="258"/>
            <ac:spMk id="321" creationId="{9AE1C7E8-64E3-4EF6-AF54-D692383C0A4F}"/>
          </ac:spMkLst>
        </pc:spChg>
        <pc:spChg chg="del">
          <ac:chgData name="Sanders Wang" userId="089d73b8-785c-4012-b931-81c632b6c9c7" providerId="ADAL" clId="{5354F822-A9E9-4067-BCDA-0FDA68F60510}" dt="2021-03-10T18:43:07.933" v="3816" actId="478"/>
          <ac:spMkLst>
            <pc:docMk/>
            <pc:sldMk cId="3333820530" sldId="258"/>
            <ac:spMk id="323" creationId="{31DDB597-80E8-4B0C-8DCD-66BA474BAA0D}"/>
          </ac:spMkLst>
        </pc:spChg>
        <pc:spChg chg="del">
          <ac:chgData name="Sanders Wang" userId="089d73b8-785c-4012-b931-81c632b6c9c7" providerId="ADAL" clId="{5354F822-A9E9-4067-BCDA-0FDA68F60510}" dt="2021-03-10T18:43:07.933" v="3816" actId="478"/>
          <ac:spMkLst>
            <pc:docMk/>
            <pc:sldMk cId="3333820530" sldId="258"/>
            <ac:spMk id="326" creationId="{0B578B8C-2834-4C5C-8657-1E09BD961580}"/>
          </ac:spMkLst>
        </pc:spChg>
        <pc:spChg chg="del">
          <ac:chgData name="Sanders Wang" userId="089d73b8-785c-4012-b931-81c632b6c9c7" providerId="ADAL" clId="{5354F822-A9E9-4067-BCDA-0FDA68F60510}" dt="2021-03-10T18:43:07.933" v="3816" actId="478"/>
          <ac:spMkLst>
            <pc:docMk/>
            <pc:sldMk cId="3333820530" sldId="258"/>
            <ac:spMk id="328" creationId="{DB95FA41-AC0C-4DC1-85CB-DEBCC8663962}"/>
          </ac:spMkLst>
        </pc:spChg>
        <pc:spChg chg="del">
          <ac:chgData name="Sanders Wang" userId="089d73b8-785c-4012-b931-81c632b6c9c7" providerId="ADAL" clId="{5354F822-A9E9-4067-BCDA-0FDA68F60510}" dt="2021-03-10T18:43:07.933" v="3816" actId="478"/>
          <ac:spMkLst>
            <pc:docMk/>
            <pc:sldMk cId="3333820530" sldId="258"/>
            <ac:spMk id="330" creationId="{5A29A8D8-6B07-4FB6-AB81-295CC579E728}"/>
          </ac:spMkLst>
        </pc:spChg>
        <pc:spChg chg="del">
          <ac:chgData name="Sanders Wang" userId="089d73b8-785c-4012-b931-81c632b6c9c7" providerId="ADAL" clId="{5354F822-A9E9-4067-BCDA-0FDA68F60510}" dt="2021-03-10T18:43:07.933" v="3816" actId="478"/>
          <ac:spMkLst>
            <pc:docMk/>
            <pc:sldMk cId="3333820530" sldId="258"/>
            <ac:spMk id="331" creationId="{F9BC559B-D01D-4561-95D1-6612DBCB1B23}"/>
          </ac:spMkLst>
        </pc:spChg>
        <pc:spChg chg="del">
          <ac:chgData name="Sanders Wang" userId="089d73b8-785c-4012-b931-81c632b6c9c7" providerId="ADAL" clId="{5354F822-A9E9-4067-BCDA-0FDA68F60510}" dt="2021-03-10T18:43:07.933" v="3816" actId="478"/>
          <ac:spMkLst>
            <pc:docMk/>
            <pc:sldMk cId="3333820530" sldId="258"/>
            <ac:spMk id="333" creationId="{9DA94804-66D1-48CA-8F73-B4FC4E47090C}"/>
          </ac:spMkLst>
        </pc:spChg>
        <pc:spChg chg="del">
          <ac:chgData name="Sanders Wang" userId="089d73b8-785c-4012-b931-81c632b6c9c7" providerId="ADAL" clId="{5354F822-A9E9-4067-BCDA-0FDA68F60510}" dt="2021-03-10T18:43:07.933" v="3816" actId="478"/>
          <ac:spMkLst>
            <pc:docMk/>
            <pc:sldMk cId="3333820530" sldId="258"/>
            <ac:spMk id="335" creationId="{CB310B40-375C-4C8C-8820-4A298EF9BF6A}"/>
          </ac:spMkLst>
        </pc:spChg>
        <pc:spChg chg="del">
          <ac:chgData name="Sanders Wang" userId="089d73b8-785c-4012-b931-81c632b6c9c7" providerId="ADAL" clId="{5354F822-A9E9-4067-BCDA-0FDA68F60510}" dt="2021-03-10T18:43:07.933" v="3816" actId="478"/>
          <ac:spMkLst>
            <pc:docMk/>
            <pc:sldMk cId="3333820530" sldId="258"/>
            <ac:spMk id="336" creationId="{C7F719DF-2159-4D40-9229-8DC15100E7A9}"/>
          </ac:spMkLst>
        </pc:spChg>
        <pc:spChg chg="del">
          <ac:chgData name="Sanders Wang" userId="089d73b8-785c-4012-b931-81c632b6c9c7" providerId="ADAL" clId="{5354F822-A9E9-4067-BCDA-0FDA68F60510}" dt="2021-03-10T18:43:07.933" v="3816" actId="478"/>
          <ac:spMkLst>
            <pc:docMk/>
            <pc:sldMk cId="3333820530" sldId="258"/>
            <ac:spMk id="351" creationId="{DCBAC85D-62B0-433A-8F36-F22D69AC6D15}"/>
          </ac:spMkLst>
        </pc:spChg>
        <pc:spChg chg="del">
          <ac:chgData name="Sanders Wang" userId="089d73b8-785c-4012-b931-81c632b6c9c7" providerId="ADAL" clId="{5354F822-A9E9-4067-BCDA-0FDA68F60510}" dt="2021-03-10T18:43:07.933" v="3816" actId="478"/>
          <ac:spMkLst>
            <pc:docMk/>
            <pc:sldMk cId="3333820530" sldId="258"/>
            <ac:spMk id="352" creationId="{63673E39-3EFC-4D81-A0BD-E1537F26C31E}"/>
          </ac:spMkLst>
        </pc:spChg>
        <pc:spChg chg="del">
          <ac:chgData name="Sanders Wang" userId="089d73b8-785c-4012-b931-81c632b6c9c7" providerId="ADAL" clId="{5354F822-A9E9-4067-BCDA-0FDA68F60510}" dt="2021-03-10T18:43:07.933" v="3816" actId="478"/>
          <ac:spMkLst>
            <pc:docMk/>
            <pc:sldMk cId="3333820530" sldId="258"/>
            <ac:spMk id="354" creationId="{7676321B-A322-434A-9CBD-67FC03075886}"/>
          </ac:spMkLst>
        </pc:spChg>
        <pc:spChg chg="del">
          <ac:chgData name="Sanders Wang" userId="089d73b8-785c-4012-b931-81c632b6c9c7" providerId="ADAL" clId="{5354F822-A9E9-4067-BCDA-0FDA68F60510}" dt="2021-03-10T18:43:07.933" v="3816" actId="478"/>
          <ac:spMkLst>
            <pc:docMk/>
            <pc:sldMk cId="3333820530" sldId="258"/>
            <ac:spMk id="355" creationId="{24808D35-6E72-4939-86A5-80C955E57034}"/>
          </ac:spMkLst>
        </pc:spChg>
        <pc:spChg chg="del">
          <ac:chgData name="Sanders Wang" userId="089d73b8-785c-4012-b931-81c632b6c9c7" providerId="ADAL" clId="{5354F822-A9E9-4067-BCDA-0FDA68F60510}" dt="2021-03-10T18:43:07.933" v="3816" actId="478"/>
          <ac:spMkLst>
            <pc:docMk/>
            <pc:sldMk cId="3333820530" sldId="258"/>
            <ac:spMk id="365" creationId="{6EE9D4DC-6228-4115-92D0-37EB90F5DB50}"/>
          </ac:spMkLst>
        </pc:spChg>
        <pc:spChg chg="del">
          <ac:chgData name="Sanders Wang" userId="089d73b8-785c-4012-b931-81c632b6c9c7" providerId="ADAL" clId="{5354F822-A9E9-4067-BCDA-0FDA68F60510}" dt="2021-03-10T18:43:07.933" v="3816" actId="478"/>
          <ac:spMkLst>
            <pc:docMk/>
            <pc:sldMk cId="3333820530" sldId="258"/>
            <ac:spMk id="366" creationId="{F32B8C23-BDCC-474A-80D6-FA0BBB1A6C39}"/>
          </ac:spMkLst>
        </pc:spChg>
        <pc:spChg chg="del">
          <ac:chgData name="Sanders Wang" userId="089d73b8-785c-4012-b931-81c632b6c9c7" providerId="ADAL" clId="{5354F822-A9E9-4067-BCDA-0FDA68F60510}" dt="2021-03-10T18:43:07.933" v="3816" actId="478"/>
          <ac:spMkLst>
            <pc:docMk/>
            <pc:sldMk cId="3333820530" sldId="258"/>
            <ac:spMk id="368" creationId="{9F202DFC-9992-4740-BB2E-BE2BC0221F7C}"/>
          </ac:spMkLst>
        </pc:spChg>
        <pc:spChg chg="del">
          <ac:chgData name="Sanders Wang" userId="089d73b8-785c-4012-b931-81c632b6c9c7" providerId="ADAL" clId="{5354F822-A9E9-4067-BCDA-0FDA68F60510}" dt="2021-03-10T18:43:07.933" v="3816" actId="478"/>
          <ac:spMkLst>
            <pc:docMk/>
            <pc:sldMk cId="3333820530" sldId="258"/>
            <ac:spMk id="371" creationId="{FD45537A-5D9A-453D-B2B2-86D039D1E6F6}"/>
          </ac:spMkLst>
        </pc:spChg>
        <pc:spChg chg="del">
          <ac:chgData name="Sanders Wang" userId="089d73b8-785c-4012-b931-81c632b6c9c7" providerId="ADAL" clId="{5354F822-A9E9-4067-BCDA-0FDA68F60510}" dt="2021-03-10T18:43:07.933" v="3816" actId="478"/>
          <ac:spMkLst>
            <pc:docMk/>
            <pc:sldMk cId="3333820530" sldId="258"/>
            <ac:spMk id="378" creationId="{A7B9B004-CCAD-4910-8BA9-ED117AB0E8A7}"/>
          </ac:spMkLst>
        </pc:spChg>
        <pc:spChg chg="del">
          <ac:chgData name="Sanders Wang" userId="089d73b8-785c-4012-b931-81c632b6c9c7" providerId="ADAL" clId="{5354F822-A9E9-4067-BCDA-0FDA68F60510}" dt="2021-03-10T18:43:07.933" v="3816" actId="478"/>
          <ac:spMkLst>
            <pc:docMk/>
            <pc:sldMk cId="3333820530" sldId="258"/>
            <ac:spMk id="380" creationId="{94016D41-B667-4AF9-BF36-9BE6D0D45E44}"/>
          </ac:spMkLst>
        </pc:spChg>
        <pc:spChg chg="del">
          <ac:chgData name="Sanders Wang" userId="089d73b8-785c-4012-b931-81c632b6c9c7" providerId="ADAL" clId="{5354F822-A9E9-4067-BCDA-0FDA68F60510}" dt="2021-03-10T18:43:07.933" v="3816" actId="478"/>
          <ac:spMkLst>
            <pc:docMk/>
            <pc:sldMk cId="3333820530" sldId="258"/>
            <ac:spMk id="399" creationId="{6D4A1A71-CEC4-4B59-B14C-6A57EC2F9813}"/>
          </ac:spMkLst>
        </pc:spChg>
        <pc:spChg chg="del">
          <ac:chgData name="Sanders Wang" userId="089d73b8-785c-4012-b931-81c632b6c9c7" providerId="ADAL" clId="{5354F822-A9E9-4067-BCDA-0FDA68F60510}" dt="2021-03-10T18:43:07.933" v="3816" actId="478"/>
          <ac:spMkLst>
            <pc:docMk/>
            <pc:sldMk cId="3333820530" sldId="258"/>
            <ac:spMk id="407" creationId="{94B29CFA-239E-4070-BF72-97DA2B5E41F8}"/>
          </ac:spMkLst>
        </pc:spChg>
        <pc:spChg chg="del">
          <ac:chgData name="Sanders Wang" userId="089d73b8-785c-4012-b931-81c632b6c9c7" providerId="ADAL" clId="{5354F822-A9E9-4067-BCDA-0FDA68F60510}" dt="2021-03-10T18:43:07.933" v="3816" actId="478"/>
          <ac:spMkLst>
            <pc:docMk/>
            <pc:sldMk cId="3333820530" sldId="258"/>
            <ac:spMk id="413" creationId="{D3B9408F-726F-4410-9EEB-91A065956996}"/>
          </ac:spMkLst>
        </pc:spChg>
        <pc:spChg chg="del">
          <ac:chgData name="Sanders Wang" userId="089d73b8-785c-4012-b931-81c632b6c9c7" providerId="ADAL" clId="{5354F822-A9E9-4067-BCDA-0FDA68F60510}" dt="2021-03-10T18:43:07.933" v="3816" actId="478"/>
          <ac:spMkLst>
            <pc:docMk/>
            <pc:sldMk cId="3333820530" sldId="258"/>
            <ac:spMk id="416" creationId="{DB1BAFF1-E793-4040-A118-00383DDD4251}"/>
          </ac:spMkLst>
        </pc:spChg>
        <pc:spChg chg="del">
          <ac:chgData name="Sanders Wang" userId="089d73b8-785c-4012-b931-81c632b6c9c7" providerId="ADAL" clId="{5354F822-A9E9-4067-BCDA-0FDA68F60510}" dt="2021-03-10T18:43:07.933" v="3816" actId="478"/>
          <ac:spMkLst>
            <pc:docMk/>
            <pc:sldMk cId="3333820530" sldId="258"/>
            <ac:spMk id="430" creationId="{1A013EFA-BB53-4C74-943E-53B92555A9D8}"/>
          </ac:spMkLst>
        </pc:spChg>
        <pc:spChg chg="del">
          <ac:chgData name="Sanders Wang" userId="089d73b8-785c-4012-b931-81c632b6c9c7" providerId="ADAL" clId="{5354F822-A9E9-4067-BCDA-0FDA68F60510}" dt="2021-03-10T18:43:07.933" v="3816" actId="478"/>
          <ac:spMkLst>
            <pc:docMk/>
            <pc:sldMk cId="3333820530" sldId="258"/>
            <ac:spMk id="432" creationId="{AB1F3621-8D79-4DBB-8F8A-53F53F7BCCCA}"/>
          </ac:spMkLst>
        </pc:spChg>
        <pc:spChg chg="del">
          <ac:chgData name="Sanders Wang" userId="089d73b8-785c-4012-b931-81c632b6c9c7" providerId="ADAL" clId="{5354F822-A9E9-4067-BCDA-0FDA68F60510}" dt="2021-03-10T18:43:07.933" v="3816" actId="478"/>
          <ac:spMkLst>
            <pc:docMk/>
            <pc:sldMk cId="3333820530" sldId="258"/>
            <ac:spMk id="436" creationId="{10A15C4C-9DF3-4278-8EDF-6F1D08A65635}"/>
          </ac:spMkLst>
        </pc:spChg>
        <pc:spChg chg="del">
          <ac:chgData name="Sanders Wang" userId="089d73b8-785c-4012-b931-81c632b6c9c7" providerId="ADAL" clId="{5354F822-A9E9-4067-BCDA-0FDA68F60510}" dt="2021-03-10T18:43:07.933" v="3816" actId="478"/>
          <ac:spMkLst>
            <pc:docMk/>
            <pc:sldMk cId="3333820530" sldId="258"/>
            <ac:spMk id="439" creationId="{6276466A-4F18-49E5-9FD9-45FA55792B56}"/>
          </ac:spMkLst>
        </pc:spChg>
        <pc:spChg chg="del">
          <ac:chgData name="Sanders Wang" userId="089d73b8-785c-4012-b931-81c632b6c9c7" providerId="ADAL" clId="{5354F822-A9E9-4067-BCDA-0FDA68F60510}" dt="2021-03-10T18:43:07.933" v="3816" actId="478"/>
          <ac:spMkLst>
            <pc:docMk/>
            <pc:sldMk cId="3333820530" sldId="258"/>
            <ac:spMk id="440" creationId="{024BC042-3E7B-4F6B-B0F0-09C9835F5CF9}"/>
          </ac:spMkLst>
        </pc:spChg>
        <pc:spChg chg="del">
          <ac:chgData name="Sanders Wang" userId="089d73b8-785c-4012-b931-81c632b6c9c7" providerId="ADAL" clId="{5354F822-A9E9-4067-BCDA-0FDA68F60510}" dt="2021-03-10T18:43:43.475" v="3819" actId="478"/>
          <ac:spMkLst>
            <pc:docMk/>
            <pc:sldMk cId="3333820530" sldId="258"/>
            <ac:spMk id="449" creationId="{60A35E5F-A9A1-4DFA-832D-B347C1F0BCC3}"/>
          </ac:spMkLst>
        </pc:spChg>
        <pc:spChg chg="del">
          <ac:chgData name="Sanders Wang" userId="089d73b8-785c-4012-b931-81c632b6c9c7" providerId="ADAL" clId="{5354F822-A9E9-4067-BCDA-0FDA68F60510}" dt="2021-03-10T18:43:43.475" v="3819" actId="478"/>
          <ac:spMkLst>
            <pc:docMk/>
            <pc:sldMk cId="3333820530" sldId="258"/>
            <ac:spMk id="452" creationId="{1FECC10D-4D90-4570-BF83-33EA46F80A41}"/>
          </ac:spMkLst>
        </pc:spChg>
        <pc:spChg chg="del">
          <ac:chgData name="Sanders Wang" userId="089d73b8-785c-4012-b931-81c632b6c9c7" providerId="ADAL" clId="{5354F822-A9E9-4067-BCDA-0FDA68F60510}" dt="2021-03-10T18:43:43.475" v="3819" actId="478"/>
          <ac:spMkLst>
            <pc:docMk/>
            <pc:sldMk cId="3333820530" sldId="258"/>
            <ac:spMk id="453" creationId="{136072DE-8D71-4BEE-870F-CB97B529CF0A}"/>
          </ac:spMkLst>
        </pc:spChg>
        <pc:spChg chg="del">
          <ac:chgData name="Sanders Wang" userId="089d73b8-785c-4012-b931-81c632b6c9c7" providerId="ADAL" clId="{5354F822-A9E9-4067-BCDA-0FDA68F60510}" dt="2021-03-10T18:43:43.475" v="3819" actId="478"/>
          <ac:spMkLst>
            <pc:docMk/>
            <pc:sldMk cId="3333820530" sldId="258"/>
            <ac:spMk id="458" creationId="{FFE1903A-D27E-401B-9E52-31F877F52DC3}"/>
          </ac:spMkLst>
        </pc:spChg>
        <pc:spChg chg="del">
          <ac:chgData name="Sanders Wang" userId="089d73b8-785c-4012-b931-81c632b6c9c7" providerId="ADAL" clId="{5354F822-A9E9-4067-BCDA-0FDA68F60510}" dt="2021-03-10T18:43:43.475" v="3819" actId="478"/>
          <ac:spMkLst>
            <pc:docMk/>
            <pc:sldMk cId="3333820530" sldId="258"/>
            <ac:spMk id="464" creationId="{41AD88D8-789F-4739-AA94-26A99872B743}"/>
          </ac:spMkLst>
        </pc:spChg>
        <pc:spChg chg="del">
          <ac:chgData name="Sanders Wang" userId="089d73b8-785c-4012-b931-81c632b6c9c7" providerId="ADAL" clId="{5354F822-A9E9-4067-BCDA-0FDA68F60510}" dt="2021-03-10T18:43:43.475" v="3819" actId="478"/>
          <ac:spMkLst>
            <pc:docMk/>
            <pc:sldMk cId="3333820530" sldId="258"/>
            <ac:spMk id="470" creationId="{294202BC-A916-4D7D-8ACB-9FAC035240CE}"/>
          </ac:spMkLst>
        </pc:spChg>
        <pc:spChg chg="del">
          <ac:chgData name="Sanders Wang" userId="089d73b8-785c-4012-b931-81c632b6c9c7" providerId="ADAL" clId="{5354F822-A9E9-4067-BCDA-0FDA68F60510}" dt="2021-03-10T18:43:07.933" v="3816" actId="478"/>
          <ac:spMkLst>
            <pc:docMk/>
            <pc:sldMk cId="3333820530" sldId="258"/>
            <ac:spMk id="472" creationId="{E7E7EF34-0E4D-444C-8983-3BB240D97B0D}"/>
          </ac:spMkLst>
        </pc:spChg>
        <pc:spChg chg="del">
          <ac:chgData name="Sanders Wang" userId="089d73b8-785c-4012-b931-81c632b6c9c7" providerId="ADAL" clId="{5354F822-A9E9-4067-BCDA-0FDA68F60510}" dt="2021-03-10T18:43:07.933" v="3816" actId="478"/>
          <ac:spMkLst>
            <pc:docMk/>
            <pc:sldMk cId="3333820530" sldId="258"/>
            <ac:spMk id="479" creationId="{FA69665A-41CF-4CA9-A52D-A0B1F1CA803C}"/>
          </ac:spMkLst>
        </pc:spChg>
        <pc:spChg chg="del">
          <ac:chgData name="Sanders Wang" userId="089d73b8-785c-4012-b931-81c632b6c9c7" providerId="ADAL" clId="{5354F822-A9E9-4067-BCDA-0FDA68F60510}" dt="2021-03-10T18:43:07.933" v="3816" actId="478"/>
          <ac:spMkLst>
            <pc:docMk/>
            <pc:sldMk cId="3333820530" sldId="258"/>
            <ac:spMk id="482" creationId="{014EED4D-455C-4B0C-9C3A-409979691080}"/>
          </ac:spMkLst>
        </pc:spChg>
        <pc:spChg chg="del">
          <ac:chgData name="Sanders Wang" userId="089d73b8-785c-4012-b931-81c632b6c9c7" providerId="ADAL" clId="{5354F822-A9E9-4067-BCDA-0FDA68F60510}" dt="2021-03-10T18:43:43.475" v="3819" actId="478"/>
          <ac:spMkLst>
            <pc:docMk/>
            <pc:sldMk cId="3333820530" sldId="258"/>
            <ac:spMk id="486" creationId="{9C579189-395A-44E9-9AAF-33DAC02ED28D}"/>
          </ac:spMkLst>
        </pc:spChg>
        <pc:spChg chg="del">
          <ac:chgData name="Sanders Wang" userId="089d73b8-785c-4012-b931-81c632b6c9c7" providerId="ADAL" clId="{5354F822-A9E9-4067-BCDA-0FDA68F60510}" dt="2021-03-10T18:43:43.475" v="3819" actId="478"/>
          <ac:spMkLst>
            <pc:docMk/>
            <pc:sldMk cId="3333820530" sldId="258"/>
            <ac:spMk id="487" creationId="{C96D1927-F229-45F1-ABEA-5D0D6432C0A4}"/>
          </ac:spMkLst>
        </pc:spChg>
        <pc:spChg chg="mod">
          <ac:chgData name="Sanders Wang" userId="089d73b8-785c-4012-b931-81c632b6c9c7" providerId="ADAL" clId="{5354F822-A9E9-4067-BCDA-0FDA68F60510}" dt="2021-03-10T18:54:57.958" v="4072" actId="1036"/>
          <ac:spMkLst>
            <pc:docMk/>
            <pc:sldMk cId="3333820530" sldId="258"/>
            <ac:spMk id="489" creationId="{D4D79EB2-25CA-4300-8811-46A20566B879}"/>
          </ac:spMkLst>
        </pc:spChg>
        <pc:spChg chg="del mod">
          <ac:chgData name="Sanders Wang" userId="089d73b8-785c-4012-b931-81c632b6c9c7" providerId="ADAL" clId="{5354F822-A9E9-4067-BCDA-0FDA68F60510}" dt="2021-03-10T18:46:29.201" v="3896" actId="478"/>
          <ac:spMkLst>
            <pc:docMk/>
            <pc:sldMk cId="3333820530" sldId="258"/>
            <ac:spMk id="493" creationId="{93E3EB4D-40F1-4FFC-949C-A930016DC821}"/>
          </ac:spMkLst>
        </pc:spChg>
        <pc:spChg chg="del">
          <ac:chgData name="Sanders Wang" userId="089d73b8-785c-4012-b931-81c632b6c9c7" providerId="ADAL" clId="{5354F822-A9E9-4067-BCDA-0FDA68F60510}" dt="2021-03-10T18:43:07.933" v="3816" actId="478"/>
          <ac:spMkLst>
            <pc:docMk/>
            <pc:sldMk cId="3333820530" sldId="258"/>
            <ac:spMk id="494" creationId="{2CB8E807-5604-45F1-9181-643B99D113E0}"/>
          </ac:spMkLst>
        </pc:spChg>
        <pc:spChg chg="del mod">
          <ac:chgData name="Sanders Wang" userId="089d73b8-785c-4012-b931-81c632b6c9c7" providerId="ADAL" clId="{5354F822-A9E9-4067-BCDA-0FDA68F60510}" dt="2021-03-10T18:46:35.245" v="3898" actId="478"/>
          <ac:spMkLst>
            <pc:docMk/>
            <pc:sldMk cId="3333820530" sldId="258"/>
            <ac:spMk id="500" creationId="{98E16777-D22A-4D93-B864-D7527D028F2F}"/>
          </ac:spMkLst>
        </pc:spChg>
        <pc:spChg chg="del mod">
          <ac:chgData name="Sanders Wang" userId="089d73b8-785c-4012-b931-81c632b6c9c7" providerId="ADAL" clId="{5354F822-A9E9-4067-BCDA-0FDA68F60510}" dt="2021-03-10T18:46:31.414" v="3897" actId="478"/>
          <ac:spMkLst>
            <pc:docMk/>
            <pc:sldMk cId="3333820530" sldId="258"/>
            <ac:spMk id="506" creationId="{49426A5A-C870-4572-8999-99D030405ACC}"/>
          </ac:spMkLst>
        </pc:spChg>
        <pc:spChg chg="del mod">
          <ac:chgData name="Sanders Wang" userId="089d73b8-785c-4012-b931-81c632b6c9c7" providerId="ADAL" clId="{5354F822-A9E9-4067-BCDA-0FDA68F60510}" dt="2021-03-10T18:46:35.245" v="3898" actId="478"/>
          <ac:spMkLst>
            <pc:docMk/>
            <pc:sldMk cId="3333820530" sldId="258"/>
            <ac:spMk id="510" creationId="{CCE61A1A-E29B-4219-BB36-ADD94E984768}"/>
          </ac:spMkLst>
        </pc:spChg>
        <pc:spChg chg="del">
          <ac:chgData name="Sanders Wang" userId="089d73b8-785c-4012-b931-81c632b6c9c7" providerId="ADAL" clId="{5354F822-A9E9-4067-BCDA-0FDA68F60510}" dt="2021-03-10T18:45:02.503" v="3822" actId="478"/>
          <ac:spMkLst>
            <pc:docMk/>
            <pc:sldMk cId="3333820530" sldId="258"/>
            <ac:spMk id="512" creationId="{F457577F-9446-4704-B710-4500D3CE2DE9}"/>
          </ac:spMkLst>
        </pc:spChg>
        <pc:spChg chg="del mod">
          <ac:chgData name="Sanders Wang" userId="089d73b8-785c-4012-b931-81c632b6c9c7" providerId="ADAL" clId="{5354F822-A9E9-4067-BCDA-0FDA68F60510}" dt="2021-03-10T18:46:35.245" v="3898" actId="478"/>
          <ac:spMkLst>
            <pc:docMk/>
            <pc:sldMk cId="3333820530" sldId="258"/>
            <ac:spMk id="514" creationId="{D80AFB49-BD15-46D1-AB7F-D0A898260119}"/>
          </ac:spMkLst>
        </pc:spChg>
        <pc:spChg chg="add del mod">
          <ac:chgData name="Sanders Wang" userId="089d73b8-785c-4012-b931-81c632b6c9c7" providerId="ADAL" clId="{5354F822-A9E9-4067-BCDA-0FDA68F60510}" dt="2021-03-10T18:46:44.123" v="3900" actId="478"/>
          <ac:spMkLst>
            <pc:docMk/>
            <pc:sldMk cId="3333820530" sldId="258"/>
            <ac:spMk id="515" creationId="{4F3C5A56-B5DE-4B41-AE5C-9141874A3376}"/>
          </ac:spMkLst>
        </pc:spChg>
        <pc:spChg chg="del mod">
          <ac:chgData name="Sanders Wang" userId="089d73b8-785c-4012-b931-81c632b6c9c7" providerId="ADAL" clId="{5354F822-A9E9-4067-BCDA-0FDA68F60510}" dt="2021-03-10T18:46:35.245" v="3898" actId="478"/>
          <ac:spMkLst>
            <pc:docMk/>
            <pc:sldMk cId="3333820530" sldId="258"/>
            <ac:spMk id="516" creationId="{FC425EE4-5AA0-4F63-B92E-EAEB8F200D22}"/>
          </ac:spMkLst>
        </pc:spChg>
        <pc:spChg chg="del mod">
          <ac:chgData name="Sanders Wang" userId="089d73b8-785c-4012-b931-81c632b6c9c7" providerId="ADAL" clId="{5354F822-A9E9-4067-BCDA-0FDA68F60510}" dt="2021-03-10T18:46:35.245" v="3898" actId="478"/>
          <ac:spMkLst>
            <pc:docMk/>
            <pc:sldMk cId="3333820530" sldId="258"/>
            <ac:spMk id="523" creationId="{BEFB12CE-BC74-4D8C-BD8A-6733BEF90248}"/>
          </ac:spMkLst>
        </pc:spChg>
        <pc:spChg chg="add del mod">
          <ac:chgData name="Sanders Wang" userId="089d73b8-785c-4012-b931-81c632b6c9c7" providerId="ADAL" clId="{5354F822-A9E9-4067-BCDA-0FDA68F60510}" dt="2021-03-10T18:46:47.213" v="3901" actId="478"/>
          <ac:spMkLst>
            <pc:docMk/>
            <pc:sldMk cId="3333820530" sldId="258"/>
            <ac:spMk id="528" creationId="{C25827DD-FFE3-4EE6-95CF-5CB9F83C2353}"/>
          </ac:spMkLst>
        </pc:spChg>
        <pc:spChg chg="del mod">
          <ac:chgData name="Sanders Wang" userId="089d73b8-785c-4012-b931-81c632b6c9c7" providerId="ADAL" clId="{5354F822-A9E9-4067-BCDA-0FDA68F60510}" dt="2021-03-10T18:46:35.245" v="3898" actId="478"/>
          <ac:spMkLst>
            <pc:docMk/>
            <pc:sldMk cId="3333820530" sldId="258"/>
            <ac:spMk id="530" creationId="{1220CC62-ECA0-43F0-9C15-5D60034EA9A6}"/>
          </ac:spMkLst>
        </pc:spChg>
        <pc:spChg chg="del mod">
          <ac:chgData name="Sanders Wang" userId="089d73b8-785c-4012-b931-81c632b6c9c7" providerId="ADAL" clId="{5354F822-A9E9-4067-BCDA-0FDA68F60510}" dt="2021-03-10T18:46:35.245" v="3898" actId="478"/>
          <ac:spMkLst>
            <pc:docMk/>
            <pc:sldMk cId="3333820530" sldId="258"/>
            <ac:spMk id="531" creationId="{4B3A9C67-E2EA-4700-87AD-DBB534FBD1A3}"/>
          </ac:spMkLst>
        </pc:spChg>
        <pc:spChg chg="del mod">
          <ac:chgData name="Sanders Wang" userId="089d73b8-785c-4012-b931-81c632b6c9c7" providerId="ADAL" clId="{5354F822-A9E9-4067-BCDA-0FDA68F60510}" dt="2021-03-10T18:46:35.245" v="3898" actId="478"/>
          <ac:spMkLst>
            <pc:docMk/>
            <pc:sldMk cId="3333820530" sldId="258"/>
            <ac:spMk id="532" creationId="{A4485D62-90AC-408A-B709-9EA94EF95A94}"/>
          </ac:spMkLst>
        </pc:spChg>
        <pc:spChg chg="del">
          <ac:chgData name="Sanders Wang" userId="089d73b8-785c-4012-b931-81c632b6c9c7" providerId="ADAL" clId="{5354F822-A9E9-4067-BCDA-0FDA68F60510}" dt="2021-03-10T18:43:07.933" v="3816" actId="478"/>
          <ac:spMkLst>
            <pc:docMk/>
            <pc:sldMk cId="3333820530" sldId="258"/>
            <ac:spMk id="538" creationId="{0A471C5F-59A2-44A6-B6A6-878CB74CA974}"/>
          </ac:spMkLst>
        </pc:spChg>
        <pc:spChg chg="del">
          <ac:chgData name="Sanders Wang" userId="089d73b8-785c-4012-b931-81c632b6c9c7" providerId="ADAL" clId="{5354F822-A9E9-4067-BCDA-0FDA68F60510}" dt="2021-03-10T18:43:07.933" v="3816" actId="478"/>
          <ac:spMkLst>
            <pc:docMk/>
            <pc:sldMk cId="3333820530" sldId="258"/>
            <ac:spMk id="540" creationId="{21CE1213-D568-4E58-BE26-E293C0FA4959}"/>
          </ac:spMkLst>
        </pc:spChg>
        <pc:spChg chg="del">
          <ac:chgData name="Sanders Wang" userId="089d73b8-785c-4012-b931-81c632b6c9c7" providerId="ADAL" clId="{5354F822-A9E9-4067-BCDA-0FDA68F60510}" dt="2021-03-10T18:43:07.933" v="3816" actId="478"/>
          <ac:spMkLst>
            <pc:docMk/>
            <pc:sldMk cId="3333820530" sldId="258"/>
            <ac:spMk id="541" creationId="{65A5E937-2DEB-40AD-A403-87B81E334E67}"/>
          </ac:spMkLst>
        </pc:spChg>
        <pc:spChg chg="del">
          <ac:chgData name="Sanders Wang" userId="089d73b8-785c-4012-b931-81c632b6c9c7" providerId="ADAL" clId="{5354F822-A9E9-4067-BCDA-0FDA68F60510}" dt="2021-03-10T18:41:30.028" v="3809" actId="478"/>
          <ac:spMkLst>
            <pc:docMk/>
            <pc:sldMk cId="3333820530" sldId="258"/>
            <ac:spMk id="542" creationId="{1A943E5B-8701-44B0-AA90-A81AD32C2328}"/>
          </ac:spMkLst>
        </pc:spChg>
        <pc:picChg chg="add mod">
          <ac:chgData name="Sanders Wang" userId="089d73b8-785c-4012-b931-81c632b6c9c7" providerId="ADAL" clId="{5354F822-A9E9-4067-BCDA-0FDA68F60510}" dt="2021-03-13T12:49:06.260" v="9527" actId="1076"/>
          <ac:picMkLst>
            <pc:docMk/>
            <pc:sldMk cId="3333820530" sldId="258"/>
            <ac:picMk id="4" creationId="{C5F21B7F-55AC-4AB0-9BD6-0C6EE8823F90}"/>
          </ac:picMkLst>
        </pc:picChg>
        <pc:picChg chg="add mod">
          <ac:chgData name="Sanders Wang" userId="089d73b8-785c-4012-b931-81c632b6c9c7" providerId="ADAL" clId="{5354F822-A9E9-4067-BCDA-0FDA68F60510}" dt="2021-03-11T13:28:38.015" v="6570" actId="1076"/>
          <ac:picMkLst>
            <pc:docMk/>
            <pc:sldMk cId="3333820530" sldId="258"/>
            <ac:picMk id="106" creationId="{5DB815E3-3F3F-4DA3-AAEC-94E89CD2FBF6}"/>
          </ac:picMkLst>
        </pc:picChg>
        <pc:picChg chg="add mod ord">
          <ac:chgData name="Sanders Wang" userId="089d73b8-785c-4012-b931-81c632b6c9c7" providerId="ADAL" clId="{5354F822-A9E9-4067-BCDA-0FDA68F60510}" dt="2021-03-12T12:25:18.071" v="8868" actId="166"/>
          <ac:picMkLst>
            <pc:docMk/>
            <pc:sldMk cId="3333820530" sldId="258"/>
            <ac:picMk id="110" creationId="{65E4511C-0DCB-4A3C-AC0B-435E119FE486}"/>
          </ac:picMkLst>
        </pc:picChg>
        <pc:picChg chg="add del mod">
          <ac:chgData name="Sanders Wang" userId="089d73b8-785c-4012-b931-81c632b6c9c7" providerId="ADAL" clId="{5354F822-A9E9-4067-BCDA-0FDA68F60510}" dt="2021-03-13T12:48:57.292" v="9525" actId="478"/>
          <ac:picMkLst>
            <pc:docMk/>
            <pc:sldMk cId="3333820530" sldId="258"/>
            <ac:picMk id="112" creationId="{44A8E095-7381-4656-BE6C-DDFFEBB2F240}"/>
          </ac:picMkLst>
        </pc:picChg>
        <pc:picChg chg="add mod ord">
          <ac:chgData name="Sanders Wang" userId="089d73b8-785c-4012-b931-81c632b6c9c7" providerId="ADAL" clId="{5354F822-A9E9-4067-BCDA-0FDA68F60510}" dt="2021-03-12T12:06:53.228" v="8813" actId="166"/>
          <ac:picMkLst>
            <pc:docMk/>
            <pc:sldMk cId="3333820530" sldId="258"/>
            <ac:picMk id="116" creationId="{72B8FBF8-FE37-453D-BCA6-ADE166F05026}"/>
          </ac:picMkLst>
        </pc:picChg>
        <pc:picChg chg="add mod">
          <ac:chgData name="Sanders Wang" userId="089d73b8-785c-4012-b931-81c632b6c9c7" providerId="ADAL" clId="{5354F822-A9E9-4067-BCDA-0FDA68F60510}" dt="2021-03-11T13:40:06.050" v="6623" actId="1076"/>
          <ac:picMkLst>
            <pc:docMk/>
            <pc:sldMk cId="3333820530" sldId="258"/>
            <ac:picMk id="122" creationId="{59ECC1F2-A5F6-43D9-B692-64F607AA1B90}"/>
          </ac:picMkLst>
        </pc:picChg>
        <pc:picChg chg="del">
          <ac:chgData name="Sanders Wang" userId="089d73b8-785c-4012-b931-81c632b6c9c7" providerId="ADAL" clId="{5354F822-A9E9-4067-BCDA-0FDA68F60510}" dt="2021-03-10T18:44:52.085" v="3821" actId="478"/>
          <ac:picMkLst>
            <pc:docMk/>
            <pc:sldMk cId="3333820530" sldId="258"/>
            <ac:picMk id="208" creationId="{C9FD2316-B592-44E1-AB15-980959C4C578}"/>
          </ac:picMkLst>
        </pc:picChg>
        <pc:picChg chg="add mod">
          <ac:chgData name="Sanders Wang" userId="089d73b8-785c-4012-b931-81c632b6c9c7" providerId="ADAL" clId="{5354F822-A9E9-4067-BCDA-0FDA68F60510}" dt="2021-03-11T15:34:48.189" v="7220" actId="1076"/>
          <ac:picMkLst>
            <pc:docMk/>
            <pc:sldMk cId="3333820530" sldId="258"/>
            <ac:picMk id="297" creationId="{D70853DD-8F67-4A39-AFC6-2BF17F838AF1}"/>
          </ac:picMkLst>
        </pc:picChg>
        <pc:cxnChg chg="add mod">
          <ac:chgData name="Sanders Wang" userId="089d73b8-785c-4012-b931-81c632b6c9c7" providerId="ADAL" clId="{5354F822-A9E9-4067-BCDA-0FDA68F60510}" dt="2021-03-12T12:07:43.881" v="8815" actId="1582"/>
          <ac:cxnSpMkLst>
            <pc:docMk/>
            <pc:sldMk cId="3333820530" sldId="258"/>
            <ac:cxnSpMk id="3" creationId="{EFCB458B-A6A0-4B6B-98C8-579A9AD53BC9}"/>
          </ac:cxnSpMkLst>
        </pc:cxnChg>
        <pc:cxnChg chg="add mod">
          <ac:chgData name="Sanders Wang" userId="089d73b8-785c-4012-b931-81c632b6c9c7" providerId="ADAL" clId="{5354F822-A9E9-4067-BCDA-0FDA68F60510}" dt="2021-03-10T19:29:07.991" v="4369" actId="14100"/>
          <ac:cxnSpMkLst>
            <pc:docMk/>
            <pc:sldMk cId="3333820530" sldId="258"/>
            <ac:cxnSpMk id="8" creationId="{80E1BBCC-1539-439D-8F83-136D700A88CA}"/>
          </ac:cxnSpMkLst>
        </pc:cxnChg>
        <pc:cxnChg chg="add mod">
          <ac:chgData name="Sanders Wang" userId="089d73b8-785c-4012-b931-81c632b6c9c7" providerId="ADAL" clId="{5354F822-A9E9-4067-BCDA-0FDA68F60510}" dt="2021-03-11T09:50:13.320" v="5233" actId="14100"/>
          <ac:cxnSpMkLst>
            <pc:docMk/>
            <pc:sldMk cId="3333820530" sldId="258"/>
            <ac:cxnSpMk id="47" creationId="{0EF76AB0-7119-437B-B0A5-0AA08C928791}"/>
          </ac:cxnSpMkLst>
        </pc:cxnChg>
        <pc:cxnChg chg="add mod">
          <ac:chgData name="Sanders Wang" userId="089d73b8-785c-4012-b931-81c632b6c9c7" providerId="ADAL" clId="{5354F822-A9E9-4067-BCDA-0FDA68F60510}" dt="2021-03-11T09:42:37.197" v="5180" actId="14100"/>
          <ac:cxnSpMkLst>
            <pc:docMk/>
            <pc:sldMk cId="3333820530" sldId="258"/>
            <ac:cxnSpMk id="55" creationId="{A4355B4C-9D29-42A5-B546-AEAA569E3D1C}"/>
          </ac:cxnSpMkLst>
        </pc:cxnChg>
        <pc:cxnChg chg="add mod">
          <ac:chgData name="Sanders Wang" userId="089d73b8-785c-4012-b931-81c632b6c9c7" providerId="ADAL" clId="{5354F822-A9E9-4067-BCDA-0FDA68F60510}" dt="2021-03-11T12:51:37.790" v="6027" actId="14100"/>
          <ac:cxnSpMkLst>
            <pc:docMk/>
            <pc:sldMk cId="3333820530" sldId="258"/>
            <ac:cxnSpMk id="76" creationId="{5F6278BF-B9CE-4864-B723-F72E35E14D0B}"/>
          </ac:cxnSpMkLst>
        </pc:cxnChg>
        <pc:cxnChg chg="add del mod">
          <ac:chgData name="Sanders Wang" userId="089d73b8-785c-4012-b931-81c632b6c9c7" providerId="ADAL" clId="{5354F822-A9E9-4067-BCDA-0FDA68F60510}" dt="2021-03-11T09:56:08.634" v="5255" actId="478"/>
          <ac:cxnSpMkLst>
            <pc:docMk/>
            <pc:sldMk cId="3333820530" sldId="258"/>
            <ac:cxnSpMk id="80" creationId="{63684B3D-BD43-4994-85A2-1DE2CB5B8986}"/>
          </ac:cxnSpMkLst>
        </pc:cxnChg>
        <pc:cxnChg chg="add mod">
          <ac:chgData name="Sanders Wang" userId="089d73b8-785c-4012-b931-81c632b6c9c7" providerId="ADAL" clId="{5354F822-A9E9-4067-BCDA-0FDA68F60510}" dt="2021-03-11T12:51:08.622" v="6022" actId="14100"/>
          <ac:cxnSpMkLst>
            <pc:docMk/>
            <pc:sldMk cId="3333820530" sldId="258"/>
            <ac:cxnSpMk id="82" creationId="{32BD2E31-8969-466E-AAB7-ED75E7C82288}"/>
          </ac:cxnSpMkLst>
        </pc:cxnChg>
        <pc:cxnChg chg="add mod">
          <ac:chgData name="Sanders Wang" userId="089d73b8-785c-4012-b931-81c632b6c9c7" providerId="ADAL" clId="{5354F822-A9E9-4067-BCDA-0FDA68F60510}" dt="2021-03-11T09:56:45.174" v="5287" actId="14100"/>
          <ac:cxnSpMkLst>
            <pc:docMk/>
            <pc:sldMk cId="3333820530" sldId="258"/>
            <ac:cxnSpMk id="86" creationId="{F581F865-1057-4754-9D28-AFC19A209605}"/>
          </ac:cxnSpMkLst>
        </pc:cxnChg>
        <pc:cxnChg chg="add mod">
          <ac:chgData name="Sanders Wang" userId="089d73b8-785c-4012-b931-81c632b6c9c7" providerId="ADAL" clId="{5354F822-A9E9-4067-BCDA-0FDA68F60510}" dt="2021-03-11T11:32:13.154" v="5340" actId="14100"/>
          <ac:cxnSpMkLst>
            <pc:docMk/>
            <pc:sldMk cId="3333820530" sldId="258"/>
            <ac:cxnSpMk id="93" creationId="{88AEE70F-FCDD-4BB4-AFE0-FCCC43712C27}"/>
          </ac:cxnSpMkLst>
        </pc:cxnChg>
        <pc:cxnChg chg="add mod">
          <ac:chgData name="Sanders Wang" userId="089d73b8-785c-4012-b931-81c632b6c9c7" providerId="ADAL" clId="{5354F822-A9E9-4067-BCDA-0FDA68F60510}" dt="2021-03-11T11:29:01.302" v="5307" actId="1076"/>
          <ac:cxnSpMkLst>
            <pc:docMk/>
            <pc:sldMk cId="3333820530" sldId="258"/>
            <ac:cxnSpMk id="99" creationId="{7AB1A1F4-E631-478F-A593-BDE517E53050}"/>
          </ac:cxnSpMkLst>
        </pc:cxnChg>
        <pc:cxnChg chg="add mod">
          <ac:chgData name="Sanders Wang" userId="089d73b8-785c-4012-b931-81c632b6c9c7" providerId="ADAL" clId="{5354F822-A9E9-4067-BCDA-0FDA68F60510}" dt="2021-03-11T11:32:34.294" v="5344" actId="14100"/>
          <ac:cxnSpMkLst>
            <pc:docMk/>
            <pc:sldMk cId="3333820530" sldId="258"/>
            <ac:cxnSpMk id="109" creationId="{AFAE8E16-3273-446A-B9B1-8892EAC74F09}"/>
          </ac:cxnSpMkLst>
        </pc:cxnChg>
        <pc:cxnChg chg="add mod">
          <ac:chgData name="Sanders Wang" userId="089d73b8-785c-4012-b931-81c632b6c9c7" providerId="ADAL" clId="{5354F822-A9E9-4067-BCDA-0FDA68F60510}" dt="2021-03-11T11:35:03.778" v="5353" actId="14100"/>
          <ac:cxnSpMkLst>
            <pc:docMk/>
            <pc:sldMk cId="3333820530" sldId="258"/>
            <ac:cxnSpMk id="115" creationId="{B5376CD8-A3D3-4920-951B-B3EBDB06AA93}"/>
          </ac:cxnSpMkLst>
        </pc:cxnChg>
        <pc:cxnChg chg="add mod">
          <ac:chgData name="Sanders Wang" userId="089d73b8-785c-4012-b931-81c632b6c9c7" providerId="ADAL" clId="{5354F822-A9E9-4067-BCDA-0FDA68F60510}" dt="2021-03-11T12:54:08.306" v="6105" actId="14100"/>
          <ac:cxnSpMkLst>
            <pc:docMk/>
            <pc:sldMk cId="3333820530" sldId="258"/>
            <ac:cxnSpMk id="121" creationId="{83048BBA-EC8F-48CC-9B9B-3C4E6A0660B5}"/>
          </ac:cxnSpMkLst>
        </pc:cxnChg>
        <pc:cxnChg chg="add mod">
          <ac:chgData name="Sanders Wang" userId="089d73b8-785c-4012-b931-81c632b6c9c7" providerId="ADAL" clId="{5354F822-A9E9-4067-BCDA-0FDA68F60510}" dt="2021-03-11T11:38:24.297" v="5362" actId="14100"/>
          <ac:cxnSpMkLst>
            <pc:docMk/>
            <pc:sldMk cId="3333820530" sldId="258"/>
            <ac:cxnSpMk id="124" creationId="{3D1A1FAB-F687-4500-9841-FFC1FE690D13}"/>
          </ac:cxnSpMkLst>
        </pc:cxnChg>
        <pc:cxnChg chg="add mod">
          <ac:chgData name="Sanders Wang" userId="089d73b8-785c-4012-b931-81c632b6c9c7" providerId="ADAL" clId="{5354F822-A9E9-4067-BCDA-0FDA68F60510}" dt="2021-03-11T12:56:29.077" v="6126" actId="1076"/>
          <ac:cxnSpMkLst>
            <pc:docMk/>
            <pc:sldMk cId="3333820530" sldId="258"/>
            <ac:cxnSpMk id="128" creationId="{BB83222E-54A9-488F-BB0B-5BA8DF159DAC}"/>
          </ac:cxnSpMkLst>
        </pc:cxnChg>
        <pc:cxnChg chg="add mod">
          <ac:chgData name="Sanders Wang" userId="089d73b8-785c-4012-b931-81c632b6c9c7" providerId="ADAL" clId="{5354F822-A9E9-4067-BCDA-0FDA68F60510}" dt="2021-03-11T13:05:14.943" v="6269" actId="14100"/>
          <ac:cxnSpMkLst>
            <pc:docMk/>
            <pc:sldMk cId="3333820530" sldId="258"/>
            <ac:cxnSpMk id="132" creationId="{7B5FD7E0-C0E6-4C37-846B-CCF566E8A857}"/>
          </ac:cxnSpMkLst>
        </pc:cxnChg>
        <pc:cxnChg chg="add mod">
          <ac:chgData name="Sanders Wang" userId="089d73b8-785c-4012-b931-81c632b6c9c7" providerId="ADAL" clId="{5354F822-A9E9-4067-BCDA-0FDA68F60510}" dt="2021-03-11T13:07:31.071" v="6298" actId="1037"/>
          <ac:cxnSpMkLst>
            <pc:docMk/>
            <pc:sldMk cId="3333820530" sldId="258"/>
            <ac:cxnSpMk id="143" creationId="{65B7FDFE-7E64-4635-9829-E878769365BA}"/>
          </ac:cxnSpMkLst>
        </pc:cxnChg>
        <pc:cxnChg chg="add mod">
          <ac:chgData name="Sanders Wang" userId="089d73b8-785c-4012-b931-81c632b6c9c7" providerId="ADAL" clId="{5354F822-A9E9-4067-BCDA-0FDA68F60510}" dt="2021-03-11T11:46:54.664" v="5451" actId="14100"/>
          <ac:cxnSpMkLst>
            <pc:docMk/>
            <pc:sldMk cId="3333820530" sldId="258"/>
            <ac:cxnSpMk id="147" creationId="{082597F6-C040-4759-AC6C-EF20594B4D9B}"/>
          </ac:cxnSpMkLst>
        </pc:cxnChg>
        <pc:cxnChg chg="add mod">
          <ac:chgData name="Sanders Wang" userId="089d73b8-785c-4012-b931-81c632b6c9c7" providerId="ADAL" clId="{5354F822-A9E9-4067-BCDA-0FDA68F60510}" dt="2021-03-11T12:14:03.856" v="5702" actId="14100"/>
          <ac:cxnSpMkLst>
            <pc:docMk/>
            <pc:sldMk cId="3333820530" sldId="258"/>
            <ac:cxnSpMk id="148" creationId="{3E631F44-E5C0-4DDE-86B0-EC85C67D5726}"/>
          </ac:cxnSpMkLst>
        </pc:cxnChg>
        <pc:cxnChg chg="add mod">
          <ac:chgData name="Sanders Wang" userId="089d73b8-785c-4012-b931-81c632b6c9c7" providerId="ADAL" clId="{5354F822-A9E9-4067-BCDA-0FDA68F60510}" dt="2021-03-11T12:30:31.984" v="5828" actId="14100"/>
          <ac:cxnSpMkLst>
            <pc:docMk/>
            <pc:sldMk cId="3333820530" sldId="258"/>
            <ac:cxnSpMk id="149" creationId="{991DACB3-DF19-4061-B0E9-F94685C1A88A}"/>
          </ac:cxnSpMkLst>
        </pc:cxnChg>
        <pc:cxnChg chg="add mod">
          <ac:chgData name="Sanders Wang" userId="089d73b8-785c-4012-b931-81c632b6c9c7" providerId="ADAL" clId="{5354F822-A9E9-4067-BCDA-0FDA68F60510}" dt="2021-03-11T12:14:13.873" v="5704" actId="1076"/>
          <ac:cxnSpMkLst>
            <pc:docMk/>
            <pc:sldMk cId="3333820530" sldId="258"/>
            <ac:cxnSpMk id="150" creationId="{343CAC5D-6969-4AA4-A327-30616572D9B4}"/>
          </ac:cxnSpMkLst>
        </pc:cxnChg>
        <pc:cxnChg chg="add mod">
          <ac:chgData name="Sanders Wang" userId="089d73b8-785c-4012-b931-81c632b6c9c7" providerId="ADAL" clId="{5354F822-A9E9-4067-BCDA-0FDA68F60510}" dt="2021-03-10T19:32:03.229" v="4395" actId="14100"/>
          <ac:cxnSpMkLst>
            <pc:docMk/>
            <pc:sldMk cId="3333820530" sldId="258"/>
            <ac:cxnSpMk id="151" creationId="{43039024-FDC8-462D-AA80-5F4F47AD2982}"/>
          </ac:cxnSpMkLst>
        </pc:cxnChg>
        <pc:cxnChg chg="add mod">
          <ac:chgData name="Sanders Wang" userId="089d73b8-785c-4012-b931-81c632b6c9c7" providerId="ADAL" clId="{5354F822-A9E9-4067-BCDA-0FDA68F60510}" dt="2021-03-11T12:14:10.443" v="5703" actId="1076"/>
          <ac:cxnSpMkLst>
            <pc:docMk/>
            <pc:sldMk cId="3333820530" sldId="258"/>
            <ac:cxnSpMk id="154" creationId="{51D6197A-1EBB-42A2-BF85-32ABCB677BC1}"/>
          </ac:cxnSpMkLst>
        </pc:cxnChg>
        <pc:cxnChg chg="add mod">
          <ac:chgData name="Sanders Wang" userId="089d73b8-785c-4012-b931-81c632b6c9c7" providerId="ADAL" clId="{5354F822-A9E9-4067-BCDA-0FDA68F60510}" dt="2021-03-11T19:45:37.886" v="8786" actId="14100"/>
          <ac:cxnSpMkLst>
            <pc:docMk/>
            <pc:sldMk cId="3333820530" sldId="258"/>
            <ac:cxnSpMk id="159" creationId="{4F02FB45-7E54-4729-B784-05794644D8DF}"/>
          </ac:cxnSpMkLst>
        </pc:cxnChg>
        <pc:cxnChg chg="add del mod">
          <ac:chgData name="Sanders Wang" userId="089d73b8-785c-4012-b931-81c632b6c9c7" providerId="ADAL" clId="{5354F822-A9E9-4067-BCDA-0FDA68F60510}" dt="2021-03-11T16:57:08.232" v="7787" actId="478"/>
          <ac:cxnSpMkLst>
            <pc:docMk/>
            <pc:sldMk cId="3333820530" sldId="258"/>
            <ac:cxnSpMk id="159" creationId="{A27E6803-9A13-4F6F-8123-7A5DF98544F6}"/>
          </ac:cxnSpMkLst>
        </pc:cxnChg>
        <pc:cxnChg chg="add mod">
          <ac:chgData name="Sanders Wang" userId="089d73b8-785c-4012-b931-81c632b6c9c7" providerId="ADAL" clId="{5354F822-A9E9-4067-BCDA-0FDA68F60510}" dt="2021-03-12T12:07:43.881" v="8815" actId="1582"/>
          <ac:cxnSpMkLst>
            <pc:docMk/>
            <pc:sldMk cId="3333820530" sldId="258"/>
            <ac:cxnSpMk id="161" creationId="{8D869B2A-BF87-4CAE-A9F7-93C5D51E1579}"/>
          </ac:cxnSpMkLst>
        </pc:cxnChg>
        <pc:cxnChg chg="add mod">
          <ac:chgData name="Sanders Wang" userId="089d73b8-785c-4012-b931-81c632b6c9c7" providerId="ADAL" clId="{5354F822-A9E9-4067-BCDA-0FDA68F60510}" dt="2021-03-10T19:32:40.668" v="4398" actId="14100"/>
          <ac:cxnSpMkLst>
            <pc:docMk/>
            <pc:sldMk cId="3333820530" sldId="258"/>
            <ac:cxnSpMk id="162" creationId="{A3B31EB2-DD70-41A2-BF12-EAA5C09FC3A5}"/>
          </ac:cxnSpMkLst>
        </pc:cxnChg>
        <pc:cxnChg chg="add del mod">
          <ac:chgData name="Sanders Wang" userId="089d73b8-785c-4012-b931-81c632b6c9c7" providerId="ADAL" clId="{5354F822-A9E9-4067-BCDA-0FDA68F60510}" dt="2021-03-11T13:27:14.272" v="6562" actId="478"/>
          <ac:cxnSpMkLst>
            <pc:docMk/>
            <pc:sldMk cId="3333820530" sldId="258"/>
            <ac:cxnSpMk id="165" creationId="{94D60986-45F7-45C8-B8B8-6C33AD44F0BF}"/>
          </ac:cxnSpMkLst>
        </pc:cxnChg>
        <pc:cxnChg chg="add mod">
          <ac:chgData name="Sanders Wang" userId="089d73b8-785c-4012-b931-81c632b6c9c7" providerId="ADAL" clId="{5354F822-A9E9-4067-BCDA-0FDA68F60510}" dt="2021-03-12T12:07:43.881" v="8815" actId="1582"/>
          <ac:cxnSpMkLst>
            <pc:docMk/>
            <pc:sldMk cId="3333820530" sldId="258"/>
            <ac:cxnSpMk id="165" creationId="{9C265EA7-CC45-4B99-BBB0-4BA08DEE37EA}"/>
          </ac:cxnSpMkLst>
        </pc:cxnChg>
        <pc:cxnChg chg="add mod">
          <ac:chgData name="Sanders Wang" userId="089d73b8-785c-4012-b931-81c632b6c9c7" providerId="ADAL" clId="{5354F822-A9E9-4067-BCDA-0FDA68F60510}" dt="2021-03-12T12:24:25.675" v="8862" actId="14100"/>
          <ac:cxnSpMkLst>
            <pc:docMk/>
            <pc:sldMk cId="3333820530" sldId="258"/>
            <ac:cxnSpMk id="166" creationId="{73E04029-D6CF-4C85-BC49-4680C30D8030}"/>
          </ac:cxnSpMkLst>
        </pc:cxnChg>
        <pc:cxnChg chg="add mod">
          <ac:chgData name="Sanders Wang" userId="089d73b8-785c-4012-b931-81c632b6c9c7" providerId="ADAL" clId="{5354F822-A9E9-4067-BCDA-0FDA68F60510}" dt="2021-03-12T12:24:40.506" v="8864" actId="14100"/>
          <ac:cxnSpMkLst>
            <pc:docMk/>
            <pc:sldMk cId="3333820530" sldId="258"/>
            <ac:cxnSpMk id="167" creationId="{78E5CCA2-517F-4118-8F43-0BF23A713151}"/>
          </ac:cxnSpMkLst>
        </pc:cxnChg>
        <pc:cxnChg chg="add mod">
          <ac:chgData name="Sanders Wang" userId="089d73b8-785c-4012-b931-81c632b6c9c7" providerId="ADAL" clId="{5354F822-A9E9-4067-BCDA-0FDA68F60510}" dt="2021-03-10T19:29:07.991" v="4369" actId="14100"/>
          <ac:cxnSpMkLst>
            <pc:docMk/>
            <pc:sldMk cId="3333820530" sldId="258"/>
            <ac:cxnSpMk id="169" creationId="{C38930A0-1A61-4613-B9FF-1B536B83B61E}"/>
          </ac:cxnSpMkLst>
        </pc:cxnChg>
        <pc:cxnChg chg="add mod">
          <ac:chgData name="Sanders Wang" userId="089d73b8-785c-4012-b931-81c632b6c9c7" providerId="ADAL" clId="{5354F822-A9E9-4067-BCDA-0FDA68F60510}" dt="2021-03-12T12:25:13.288" v="8867" actId="14100"/>
          <ac:cxnSpMkLst>
            <pc:docMk/>
            <pc:sldMk cId="3333820530" sldId="258"/>
            <ac:cxnSpMk id="170" creationId="{207A08D5-EF0E-4B7A-A2CD-28358DE7C12A}"/>
          </ac:cxnSpMkLst>
        </pc:cxnChg>
        <pc:cxnChg chg="add mod">
          <ac:chgData name="Sanders Wang" userId="089d73b8-785c-4012-b931-81c632b6c9c7" providerId="ADAL" clId="{5354F822-A9E9-4067-BCDA-0FDA68F60510}" dt="2021-03-12T12:09:06.174" v="8819" actId="571"/>
          <ac:cxnSpMkLst>
            <pc:docMk/>
            <pc:sldMk cId="3333820530" sldId="258"/>
            <ac:cxnSpMk id="171" creationId="{9338827C-0537-4561-BA3D-7F93B68BA948}"/>
          </ac:cxnSpMkLst>
        </pc:cxnChg>
        <pc:cxnChg chg="add mod">
          <ac:chgData name="Sanders Wang" userId="089d73b8-785c-4012-b931-81c632b6c9c7" providerId="ADAL" clId="{5354F822-A9E9-4067-BCDA-0FDA68F60510}" dt="2021-03-11T12:31:49.936" v="5838" actId="1076"/>
          <ac:cxnSpMkLst>
            <pc:docMk/>
            <pc:sldMk cId="3333820530" sldId="258"/>
            <ac:cxnSpMk id="174" creationId="{B5E19C47-35A4-4105-8446-F8D957C35458}"/>
          </ac:cxnSpMkLst>
        </pc:cxnChg>
        <pc:cxnChg chg="add del mod">
          <ac:chgData name="Sanders Wang" userId="089d73b8-785c-4012-b931-81c632b6c9c7" providerId="ADAL" clId="{5354F822-A9E9-4067-BCDA-0FDA68F60510}" dt="2021-03-10T19:11:18.087" v="4214" actId="478"/>
          <ac:cxnSpMkLst>
            <pc:docMk/>
            <pc:sldMk cId="3333820530" sldId="258"/>
            <ac:cxnSpMk id="176" creationId="{0341A330-7D16-4ACC-947A-CD47ADEE1C37}"/>
          </ac:cxnSpMkLst>
        </pc:cxnChg>
        <pc:cxnChg chg="add mod">
          <ac:chgData name="Sanders Wang" userId="089d73b8-785c-4012-b931-81c632b6c9c7" providerId="ADAL" clId="{5354F822-A9E9-4067-BCDA-0FDA68F60510}" dt="2021-03-10T19:29:07.991" v="4369" actId="14100"/>
          <ac:cxnSpMkLst>
            <pc:docMk/>
            <pc:sldMk cId="3333820530" sldId="258"/>
            <ac:cxnSpMk id="183" creationId="{FCC11A8D-17F8-4DAC-896A-D1ADD8D58F72}"/>
          </ac:cxnSpMkLst>
        </pc:cxnChg>
        <pc:cxnChg chg="add mod">
          <ac:chgData name="Sanders Wang" userId="089d73b8-785c-4012-b931-81c632b6c9c7" providerId="ADAL" clId="{5354F822-A9E9-4067-BCDA-0FDA68F60510}" dt="2021-03-10T19:32:03.229" v="4395" actId="14100"/>
          <ac:cxnSpMkLst>
            <pc:docMk/>
            <pc:sldMk cId="3333820530" sldId="258"/>
            <ac:cxnSpMk id="187" creationId="{53392B27-FDF4-474D-A08B-B2B0472EC8BC}"/>
          </ac:cxnSpMkLst>
        </pc:cxnChg>
        <pc:cxnChg chg="add mod">
          <ac:chgData name="Sanders Wang" userId="089d73b8-785c-4012-b931-81c632b6c9c7" providerId="ADAL" clId="{5354F822-A9E9-4067-BCDA-0FDA68F60510}" dt="2021-03-11T13:01:24.009" v="6191" actId="1076"/>
          <ac:cxnSpMkLst>
            <pc:docMk/>
            <pc:sldMk cId="3333820530" sldId="258"/>
            <ac:cxnSpMk id="194" creationId="{5A3ADFEC-2D4A-4841-B247-309AFB96F218}"/>
          </ac:cxnSpMkLst>
        </pc:cxnChg>
        <pc:cxnChg chg="add del mod">
          <ac:chgData name="Sanders Wang" userId="089d73b8-785c-4012-b931-81c632b6c9c7" providerId="ADAL" clId="{5354F822-A9E9-4067-BCDA-0FDA68F60510}" dt="2021-03-10T19:21:22.616" v="4299" actId="478"/>
          <ac:cxnSpMkLst>
            <pc:docMk/>
            <pc:sldMk cId="3333820530" sldId="258"/>
            <ac:cxnSpMk id="194" creationId="{BDFD6E85-5617-4828-91F9-CB22D75E8B4E}"/>
          </ac:cxnSpMkLst>
        </pc:cxnChg>
        <pc:cxnChg chg="add mod">
          <ac:chgData name="Sanders Wang" userId="089d73b8-785c-4012-b931-81c632b6c9c7" providerId="ADAL" clId="{5354F822-A9E9-4067-BCDA-0FDA68F60510}" dt="2021-03-11T13:01:24.009" v="6191" actId="1076"/>
          <ac:cxnSpMkLst>
            <pc:docMk/>
            <pc:sldMk cId="3333820530" sldId="258"/>
            <ac:cxnSpMk id="196" creationId="{98212EA0-4213-4057-9CB1-95623C0AA880}"/>
          </ac:cxnSpMkLst>
        </pc:cxnChg>
        <pc:cxnChg chg="add mod">
          <ac:chgData name="Sanders Wang" userId="089d73b8-785c-4012-b931-81c632b6c9c7" providerId="ADAL" clId="{5354F822-A9E9-4067-BCDA-0FDA68F60510}" dt="2021-03-11T12:53:25.255" v="6098" actId="1035"/>
          <ac:cxnSpMkLst>
            <pc:docMk/>
            <pc:sldMk cId="3333820530" sldId="258"/>
            <ac:cxnSpMk id="200" creationId="{9E40E91A-585B-408E-B566-009E4EE5F733}"/>
          </ac:cxnSpMkLst>
        </pc:cxnChg>
        <pc:cxnChg chg="add mod">
          <ac:chgData name="Sanders Wang" userId="089d73b8-785c-4012-b931-81c632b6c9c7" providerId="ADAL" clId="{5354F822-A9E9-4067-BCDA-0FDA68F60510}" dt="2021-03-11T12:53:25.255" v="6098" actId="1035"/>
          <ac:cxnSpMkLst>
            <pc:docMk/>
            <pc:sldMk cId="3333820530" sldId="258"/>
            <ac:cxnSpMk id="204" creationId="{C92E5181-D2B1-48EC-90D1-FBB44D870AA3}"/>
          </ac:cxnSpMkLst>
        </pc:cxnChg>
        <pc:cxnChg chg="del mod">
          <ac:chgData name="Sanders Wang" userId="089d73b8-785c-4012-b931-81c632b6c9c7" providerId="ADAL" clId="{5354F822-A9E9-4067-BCDA-0FDA68F60510}" dt="2021-03-10T18:43:11.912" v="3817" actId="478"/>
          <ac:cxnSpMkLst>
            <pc:docMk/>
            <pc:sldMk cId="3333820530" sldId="258"/>
            <ac:cxnSpMk id="205" creationId="{A2EB9FA0-3DFD-418E-A36A-17ABC4D986C2}"/>
          </ac:cxnSpMkLst>
        </pc:cxnChg>
        <pc:cxnChg chg="add mod">
          <ac:chgData name="Sanders Wang" userId="089d73b8-785c-4012-b931-81c632b6c9c7" providerId="ADAL" clId="{5354F822-A9E9-4067-BCDA-0FDA68F60510}" dt="2021-03-11T12:53:25.255" v="6098" actId="1035"/>
          <ac:cxnSpMkLst>
            <pc:docMk/>
            <pc:sldMk cId="3333820530" sldId="258"/>
            <ac:cxnSpMk id="206" creationId="{260A4B39-3AD3-458C-B1B2-FEE15274EBA6}"/>
          </ac:cxnSpMkLst>
        </pc:cxnChg>
        <pc:cxnChg chg="add del mod">
          <ac:chgData name="Sanders Wang" userId="089d73b8-785c-4012-b931-81c632b6c9c7" providerId="ADAL" clId="{5354F822-A9E9-4067-BCDA-0FDA68F60510}" dt="2021-03-10T19:23:20.606" v="4307" actId="478"/>
          <ac:cxnSpMkLst>
            <pc:docMk/>
            <pc:sldMk cId="3333820530" sldId="258"/>
            <ac:cxnSpMk id="207" creationId="{183AA032-D787-4940-BEFF-2D0474234132}"/>
          </ac:cxnSpMkLst>
        </pc:cxnChg>
        <pc:cxnChg chg="add mod ord">
          <ac:chgData name="Sanders Wang" userId="089d73b8-785c-4012-b931-81c632b6c9c7" providerId="ADAL" clId="{5354F822-A9E9-4067-BCDA-0FDA68F60510}" dt="2021-03-11T13:15:52.599" v="6378" actId="166"/>
          <ac:cxnSpMkLst>
            <pc:docMk/>
            <pc:sldMk cId="3333820530" sldId="258"/>
            <ac:cxnSpMk id="214" creationId="{6AE85481-B08D-47EB-BD6D-CF3590B0D216}"/>
          </ac:cxnSpMkLst>
        </pc:cxnChg>
        <pc:cxnChg chg="del mod">
          <ac:chgData name="Sanders Wang" userId="089d73b8-785c-4012-b931-81c632b6c9c7" providerId="ADAL" clId="{5354F822-A9E9-4067-BCDA-0FDA68F60510}" dt="2021-03-10T18:43:11.912" v="3817" actId="478"/>
          <ac:cxnSpMkLst>
            <pc:docMk/>
            <pc:sldMk cId="3333820530" sldId="258"/>
            <ac:cxnSpMk id="215" creationId="{6910626F-F231-41F6-9647-48BFAD793F5E}"/>
          </ac:cxnSpMkLst>
        </pc:cxnChg>
        <pc:cxnChg chg="del mod">
          <ac:chgData name="Sanders Wang" userId="089d73b8-785c-4012-b931-81c632b6c9c7" providerId="ADAL" clId="{5354F822-A9E9-4067-BCDA-0FDA68F60510}" dt="2021-03-10T18:43:07.933" v="3816" actId="478"/>
          <ac:cxnSpMkLst>
            <pc:docMk/>
            <pc:sldMk cId="3333820530" sldId="258"/>
            <ac:cxnSpMk id="218" creationId="{AC857F93-4A54-4B01-96DF-0BA76AB23651}"/>
          </ac:cxnSpMkLst>
        </pc:cxnChg>
        <pc:cxnChg chg="add mod">
          <ac:chgData name="Sanders Wang" userId="089d73b8-785c-4012-b931-81c632b6c9c7" providerId="ADAL" clId="{5354F822-A9E9-4067-BCDA-0FDA68F60510}" dt="2021-03-11T12:57:27.320" v="6145" actId="1035"/>
          <ac:cxnSpMkLst>
            <pc:docMk/>
            <pc:sldMk cId="3333820530" sldId="258"/>
            <ac:cxnSpMk id="219" creationId="{E5EBEE6C-AAD9-4785-83E5-13FFBDD73A2C}"/>
          </ac:cxnSpMkLst>
        </pc:cxnChg>
        <pc:cxnChg chg="del mod">
          <ac:chgData name="Sanders Wang" userId="089d73b8-785c-4012-b931-81c632b6c9c7" providerId="ADAL" clId="{5354F822-A9E9-4067-BCDA-0FDA68F60510}" dt="2021-03-10T18:43:07.933" v="3816" actId="478"/>
          <ac:cxnSpMkLst>
            <pc:docMk/>
            <pc:sldMk cId="3333820530" sldId="258"/>
            <ac:cxnSpMk id="221" creationId="{FADDDBB2-BDA8-43EE-A9DF-9D89A0FDE84F}"/>
          </ac:cxnSpMkLst>
        </pc:cxnChg>
        <pc:cxnChg chg="add mod">
          <ac:chgData name="Sanders Wang" userId="089d73b8-785c-4012-b931-81c632b6c9c7" providerId="ADAL" clId="{5354F822-A9E9-4067-BCDA-0FDA68F60510}" dt="2021-03-11T12:55:30.375" v="6116" actId="14100"/>
          <ac:cxnSpMkLst>
            <pc:docMk/>
            <pc:sldMk cId="3333820530" sldId="258"/>
            <ac:cxnSpMk id="222" creationId="{B8674DF2-098A-475A-91FE-D01FBE657F90}"/>
          </ac:cxnSpMkLst>
        </pc:cxnChg>
        <pc:cxnChg chg="del mod">
          <ac:chgData name="Sanders Wang" userId="089d73b8-785c-4012-b931-81c632b6c9c7" providerId="ADAL" clId="{5354F822-A9E9-4067-BCDA-0FDA68F60510}" dt="2021-03-10T18:43:07.933" v="3816" actId="478"/>
          <ac:cxnSpMkLst>
            <pc:docMk/>
            <pc:sldMk cId="3333820530" sldId="258"/>
            <ac:cxnSpMk id="230" creationId="{3B85DBA0-D915-4DA7-A9F7-1F3E588FD94B}"/>
          </ac:cxnSpMkLst>
        </pc:cxnChg>
        <pc:cxnChg chg="add mod">
          <ac:chgData name="Sanders Wang" userId="089d73b8-785c-4012-b931-81c632b6c9c7" providerId="ADAL" clId="{5354F822-A9E9-4067-BCDA-0FDA68F60510}" dt="2021-03-11T12:53:35.605" v="6100" actId="1076"/>
          <ac:cxnSpMkLst>
            <pc:docMk/>
            <pc:sldMk cId="3333820530" sldId="258"/>
            <ac:cxnSpMk id="232" creationId="{C97EC4CB-B227-41C6-8C23-599DFBEEEB3E}"/>
          </ac:cxnSpMkLst>
        </pc:cxnChg>
        <pc:cxnChg chg="del mod">
          <ac:chgData name="Sanders Wang" userId="089d73b8-785c-4012-b931-81c632b6c9c7" providerId="ADAL" clId="{5354F822-A9E9-4067-BCDA-0FDA68F60510}" dt="2021-03-10T18:43:07.933" v="3816" actId="478"/>
          <ac:cxnSpMkLst>
            <pc:docMk/>
            <pc:sldMk cId="3333820530" sldId="258"/>
            <ac:cxnSpMk id="237" creationId="{E7BAEC5F-4904-4C67-9EA1-62C028218823}"/>
          </ac:cxnSpMkLst>
        </pc:cxnChg>
        <pc:cxnChg chg="add mod">
          <ac:chgData name="Sanders Wang" userId="089d73b8-785c-4012-b931-81c632b6c9c7" providerId="ADAL" clId="{5354F822-A9E9-4067-BCDA-0FDA68F60510}" dt="2021-03-10T19:35:56.663" v="4421" actId="1076"/>
          <ac:cxnSpMkLst>
            <pc:docMk/>
            <pc:sldMk cId="3333820530" sldId="258"/>
            <ac:cxnSpMk id="238" creationId="{F27CD460-8A67-49B3-8E00-0B0AD97BCFEA}"/>
          </ac:cxnSpMkLst>
        </pc:cxnChg>
        <pc:cxnChg chg="add mod">
          <ac:chgData name="Sanders Wang" userId="089d73b8-785c-4012-b931-81c632b6c9c7" providerId="ADAL" clId="{5354F822-A9E9-4067-BCDA-0FDA68F60510}" dt="2021-03-10T19:38:44.757" v="4444" actId="14100"/>
          <ac:cxnSpMkLst>
            <pc:docMk/>
            <pc:sldMk cId="3333820530" sldId="258"/>
            <ac:cxnSpMk id="242" creationId="{7C8FB3B9-751B-40E5-B351-D8D1FEAB68E3}"/>
          </ac:cxnSpMkLst>
        </pc:cxnChg>
        <pc:cxnChg chg="add mod">
          <ac:chgData name="Sanders Wang" userId="089d73b8-785c-4012-b931-81c632b6c9c7" providerId="ADAL" clId="{5354F822-A9E9-4067-BCDA-0FDA68F60510}" dt="2021-03-10T19:42:33.707" v="4472" actId="14100"/>
          <ac:cxnSpMkLst>
            <pc:docMk/>
            <pc:sldMk cId="3333820530" sldId="258"/>
            <ac:cxnSpMk id="249" creationId="{745A456C-1889-48C9-B3E5-5CDE736D41FE}"/>
          </ac:cxnSpMkLst>
        </pc:cxnChg>
        <pc:cxnChg chg="add mod">
          <ac:chgData name="Sanders Wang" userId="089d73b8-785c-4012-b931-81c632b6c9c7" providerId="ADAL" clId="{5354F822-A9E9-4067-BCDA-0FDA68F60510}" dt="2021-03-11T12:57:55.527" v="6153" actId="1036"/>
          <ac:cxnSpMkLst>
            <pc:docMk/>
            <pc:sldMk cId="3333820530" sldId="258"/>
            <ac:cxnSpMk id="257" creationId="{F47103D0-5E96-4CBB-86F6-53E5F342E5C2}"/>
          </ac:cxnSpMkLst>
        </pc:cxnChg>
        <pc:cxnChg chg="add del mod">
          <ac:chgData name="Sanders Wang" userId="089d73b8-785c-4012-b931-81c632b6c9c7" providerId="ADAL" clId="{5354F822-A9E9-4067-BCDA-0FDA68F60510}" dt="2021-03-11T12:58:05.390" v="6154" actId="478"/>
          <ac:cxnSpMkLst>
            <pc:docMk/>
            <pc:sldMk cId="3333820530" sldId="258"/>
            <ac:cxnSpMk id="259" creationId="{28ABF38E-750C-4A16-B2B9-6476473D6E2F}"/>
          </ac:cxnSpMkLst>
        </pc:cxnChg>
        <pc:cxnChg chg="add mod">
          <ac:chgData name="Sanders Wang" userId="089d73b8-785c-4012-b931-81c632b6c9c7" providerId="ADAL" clId="{5354F822-A9E9-4067-BCDA-0FDA68F60510}" dt="2021-03-11T12:57:55.527" v="6153" actId="1036"/>
          <ac:cxnSpMkLst>
            <pc:docMk/>
            <pc:sldMk cId="3333820530" sldId="258"/>
            <ac:cxnSpMk id="261" creationId="{367545B3-73F1-4229-904A-F143325BB112}"/>
          </ac:cxnSpMkLst>
        </pc:cxnChg>
        <pc:cxnChg chg="del mod">
          <ac:chgData name="Sanders Wang" userId="089d73b8-785c-4012-b931-81c632b6c9c7" providerId="ADAL" clId="{5354F822-A9E9-4067-BCDA-0FDA68F60510}" dt="2021-03-10T18:43:07.933" v="3816" actId="478"/>
          <ac:cxnSpMkLst>
            <pc:docMk/>
            <pc:sldMk cId="3333820530" sldId="258"/>
            <ac:cxnSpMk id="264" creationId="{3B9C0667-807D-45C3-BF30-172ED5956D0A}"/>
          </ac:cxnSpMkLst>
        </pc:cxnChg>
        <pc:cxnChg chg="add mod">
          <ac:chgData name="Sanders Wang" userId="089d73b8-785c-4012-b931-81c632b6c9c7" providerId="ADAL" clId="{5354F822-A9E9-4067-BCDA-0FDA68F60510}" dt="2021-03-11T13:18:04.037" v="6434" actId="14100"/>
          <ac:cxnSpMkLst>
            <pc:docMk/>
            <pc:sldMk cId="3333820530" sldId="258"/>
            <ac:cxnSpMk id="264" creationId="{5C681352-004E-41A0-A8CB-4307E48C99A2}"/>
          </ac:cxnSpMkLst>
        </pc:cxnChg>
        <pc:cxnChg chg="add mod ord">
          <ac:chgData name="Sanders Wang" userId="089d73b8-785c-4012-b931-81c632b6c9c7" providerId="ADAL" clId="{5354F822-A9E9-4067-BCDA-0FDA68F60510}" dt="2021-03-11T13:16:21.772" v="6382" actId="14100"/>
          <ac:cxnSpMkLst>
            <pc:docMk/>
            <pc:sldMk cId="3333820530" sldId="258"/>
            <ac:cxnSpMk id="269" creationId="{02ED5026-C172-46F4-ABC5-259B97C7C455}"/>
          </ac:cxnSpMkLst>
        </pc:cxnChg>
        <pc:cxnChg chg="del mod">
          <ac:chgData name="Sanders Wang" userId="089d73b8-785c-4012-b931-81c632b6c9c7" providerId="ADAL" clId="{5354F822-A9E9-4067-BCDA-0FDA68F60510}" dt="2021-03-10T18:43:07.933" v="3816" actId="478"/>
          <ac:cxnSpMkLst>
            <pc:docMk/>
            <pc:sldMk cId="3333820530" sldId="258"/>
            <ac:cxnSpMk id="270" creationId="{C0A78433-2BE1-4F8C-AC6B-123EA78B1B7E}"/>
          </ac:cxnSpMkLst>
        </pc:cxnChg>
        <pc:cxnChg chg="del mod">
          <ac:chgData name="Sanders Wang" userId="089d73b8-785c-4012-b931-81c632b6c9c7" providerId="ADAL" clId="{5354F822-A9E9-4067-BCDA-0FDA68F60510}" dt="2021-03-10T18:43:07.933" v="3816" actId="478"/>
          <ac:cxnSpMkLst>
            <pc:docMk/>
            <pc:sldMk cId="3333820530" sldId="258"/>
            <ac:cxnSpMk id="272" creationId="{258CCC42-6494-47EA-A05B-D0040351BA1F}"/>
          </ac:cxnSpMkLst>
        </pc:cxnChg>
        <pc:cxnChg chg="del mod">
          <ac:chgData name="Sanders Wang" userId="089d73b8-785c-4012-b931-81c632b6c9c7" providerId="ADAL" clId="{5354F822-A9E9-4067-BCDA-0FDA68F60510}" dt="2021-03-10T18:43:07.933" v="3816" actId="478"/>
          <ac:cxnSpMkLst>
            <pc:docMk/>
            <pc:sldMk cId="3333820530" sldId="258"/>
            <ac:cxnSpMk id="278" creationId="{E84D2E1D-830C-440C-BC49-BDB8E9C47E95}"/>
          </ac:cxnSpMkLst>
        </pc:cxnChg>
        <pc:cxnChg chg="del mod">
          <ac:chgData name="Sanders Wang" userId="089d73b8-785c-4012-b931-81c632b6c9c7" providerId="ADAL" clId="{5354F822-A9E9-4067-BCDA-0FDA68F60510}" dt="2021-03-10T18:43:07.933" v="3816" actId="478"/>
          <ac:cxnSpMkLst>
            <pc:docMk/>
            <pc:sldMk cId="3333820530" sldId="258"/>
            <ac:cxnSpMk id="282" creationId="{FEAF11CF-8348-4D91-89D8-A5143E2C3BBC}"/>
          </ac:cxnSpMkLst>
        </pc:cxnChg>
        <pc:cxnChg chg="add mod">
          <ac:chgData name="Sanders Wang" userId="089d73b8-785c-4012-b931-81c632b6c9c7" providerId="ADAL" clId="{5354F822-A9E9-4067-BCDA-0FDA68F60510}" dt="2021-03-11T13:17:41.584" v="6432" actId="14100"/>
          <ac:cxnSpMkLst>
            <pc:docMk/>
            <pc:sldMk cId="3333820530" sldId="258"/>
            <ac:cxnSpMk id="285" creationId="{E7C58BAD-4F96-41C4-83E6-3FCB86679A48}"/>
          </ac:cxnSpMkLst>
        </pc:cxnChg>
        <pc:cxnChg chg="del mod">
          <ac:chgData name="Sanders Wang" userId="089d73b8-785c-4012-b931-81c632b6c9c7" providerId="ADAL" clId="{5354F822-A9E9-4067-BCDA-0FDA68F60510}" dt="2021-03-10T18:43:07.933" v="3816" actId="478"/>
          <ac:cxnSpMkLst>
            <pc:docMk/>
            <pc:sldMk cId="3333820530" sldId="258"/>
            <ac:cxnSpMk id="286" creationId="{FFC14300-919D-434A-AFC5-5D629B8A44F0}"/>
          </ac:cxnSpMkLst>
        </pc:cxnChg>
        <pc:cxnChg chg="add mod">
          <ac:chgData name="Sanders Wang" userId="089d73b8-785c-4012-b931-81c632b6c9c7" providerId="ADAL" clId="{5354F822-A9E9-4067-BCDA-0FDA68F60510}" dt="2021-03-11T13:17:36.197" v="6431" actId="1036"/>
          <ac:cxnSpMkLst>
            <pc:docMk/>
            <pc:sldMk cId="3333820530" sldId="258"/>
            <ac:cxnSpMk id="289" creationId="{32C21A48-7D91-44C7-B57A-2BC7D3C508BF}"/>
          </ac:cxnSpMkLst>
        </pc:cxnChg>
        <pc:cxnChg chg="add mod">
          <ac:chgData name="Sanders Wang" userId="089d73b8-785c-4012-b931-81c632b6c9c7" providerId="ADAL" clId="{5354F822-A9E9-4067-BCDA-0FDA68F60510}" dt="2021-03-11T13:20:49.038" v="6510" actId="14100"/>
          <ac:cxnSpMkLst>
            <pc:docMk/>
            <pc:sldMk cId="3333820530" sldId="258"/>
            <ac:cxnSpMk id="290" creationId="{F0C0FBE6-1A2D-4ADB-96A5-00F5DA158AB2}"/>
          </ac:cxnSpMkLst>
        </pc:cxnChg>
        <pc:cxnChg chg="add del mod">
          <ac:chgData name="Sanders Wang" userId="089d73b8-785c-4012-b931-81c632b6c9c7" providerId="ADAL" clId="{5354F822-A9E9-4067-BCDA-0FDA68F60510}" dt="2021-03-11T13:37:08.196" v="6602" actId="478"/>
          <ac:cxnSpMkLst>
            <pc:docMk/>
            <pc:sldMk cId="3333820530" sldId="258"/>
            <ac:cxnSpMk id="295" creationId="{70F6ECCB-2A16-4472-A2D0-9BC3EA56698D}"/>
          </ac:cxnSpMkLst>
        </pc:cxnChg>
        <pc:cxnChg chg="del mod">
          <ac:chgData name="Sanders Wang" userId="089d73b8-785c-4012-b931-81c632b6c9c7" providerId="ADAL" clId="{5354F822-A9E9-4067-BCDA-0FDA68F60510}" dt="2021-03-10T18:43:07.933" v="3816" actId="478"/>
          <ac:cxnSpMkLst>
            <pc:docMk/>
            <pc:sldMk cId="3333820530" sldId="258"/>
            <ac:cxnSpMk id="295" creationId="{A48E5CAA-35D1-419D-A717-2C0D051AC634}"/>
          </ac:cxnSpMkLst>
        </pc:cxnChg>
        <pc:cxnChg chg="add mod">
          <ac:chgData name="Sanders Wang" userId="089d73b8-785c-4012-b931-81c632b6c9c7" providerId="ADAL" clId="{5354F822-A9E9-4067-BCDA-0FDA68F60510}" dt="2021-03-11T13:44:34.748" v="6630" actId="14100"/>
          <ac:cxnSpMkLst>
            <pc:docMk/>
            <pc:sldMk cId="3333820530" sldId="258"/>
            <ac:cxnSpMk id="296" creationId="{D8CCC464-800E-4944-8832-623BC9B04D56}"/>
          </ac:cxnSpMkLst>
        </pc:cxnChg>
        <pc:cxnChg chg="del mod">
          <ac:chgData name="Sanders Wang" userId="089d73b8-785c-4012-b931-81c632b6c9c7" providerId="ADAL" clId="{5354F822-A9E9-4067-BCDA-0FDA68F60510}" dt="2021-03-10T18:43:07.933" v="3816" actId="478"/>
          <ac:cxnSpMkLst>
            <pc:docMk/>
            <pc:sldMk cId="3333820530" sldId="258"/>
            <ac:cxnSpMk id="313" creationId="{9308BDBE-F621-4876-B8CB-CA95D2710FDD}"/>
          </ac:cxnSpMkLst>
        </pc:cxnChg>
        <pc:cxnChg chg="del mod">
          <ac:chgData name="Sanders Wang" userId="089d73b8-785c-4012-b931-81c632b6c9c7" providerId="ADAL" clId="{5354F822-A9E9-4067-BCDA-0FDA68F60510}" dt="2021-03-10T18:43:07.933" v="3816" actId="478"/>
          <ac:cxnSpMkLst>
            <pc:docMk/>
            <pc:sldMk cId="3333820530" sldId="258"/>
            <ac:cxnSpMk id="318" creationId="{07A45C21-7592-4FCD-97D9-A90051C6F236}"/>
          </ac:cxnSpMkLst>
        </pc:cxnChg>
        <pc:cxnChg chg="del mod">
          <ac:chgData name="Sanders Wang" userId="089d73b8-785c-4012-b931-81c632b6c9c7" providerId="ADAL" clId="{5354F822-A9E9-4067-BCDA-0FDA68F60510}" dt="2021-03-10T18:43:07.933" v="3816" actId="478"/>
          <ac:cxnSpMkLst>
            <pc:docMk/>
            <pc:sldMk cId="3333820530" sldId="258"/>
            <ac:cxnSpMk id="325" creationId="{70FCA613-B16B-48F8-8C0E-0835576B1B7C}"/>
          </ac:cxnSpMkLst>
        </pc:cxnChg>
        <pc:cxnChg chg="del mod">
          <ac:chgData name="Sanders Wang" userId="089d73b8-785c-4012-b931-81c632b6c9c7" providerId="ADAL" clId="{5354F822-A9E9-4067-BCDA-0FDA68F60510}" dt="2021-03-10T18:43:07.933" v="3816" actId="478"/>
          <ac:cxnSpMkLst>
            <pc:docMk/>
            <pc:sldMk cId="3333820530" sldId="258"/>
            <ac:cxnSpMk id="329" creationId="{468A230A-732F-4C3A-8598-41A6260545CB}"/>
          </ac:cxnSpMkLst>
        </pc:cxnChg>
        <pc:cxnChg chg="del mod">
          <ac:chgData name="Sanders Wang" userId="089d73b8-785c-4012-b931-81c632b6c9c7" providerId="ADAL" clId="{5354F822-A9E9-4067-BCDA-0FDA68F60510}" dt="2021-03-10T18:43:07.933" v="3816" actId="478"/>
          <ac:cxnSpMkLst>
            <pc:docMk/>
            <pc:sldMk cId="3333820530" sldId="258"/>
            <ac:cxnSpMk id="334" creationId="{254E00DB-6E43-4BFA-92EF-4739548DC5FF}"/>
          </ac:cxnSpMkLst>
        </pc:cxnChg>
        <pc:cxnChg chg="del mod">
          <ac:chgData name="Sanders Wang" userId="089d73b8-785c-4012-b931-81c632b6c9c7" providerId="ADAL" clId="{5354F822-A9E9-4067-BCDA-0FDA68F60510}" dt="2021-03-10T18:46:35.245" v="3898" actId="478"/>
          <ac:cxnSpMkLst>
            <pc:docMk/>
            <pc:sldMk cId="3333820530" sldId="258"/>
            <ac:cxnSpMk id="341" creationId="{203AE8D7-C704-4D4C-BD21-ABD5D2A5771C}"/>
          </ac:cxnSpMkLst>
        </pc:cxnChg>
        <pc:cxnChg chg="del mod">
          <ac:chgData name="Sanders Wang" userId="089d73b8-785c-4012-b931-81c632b6c9c7" providerId="ADAL" clId="{5354F822-A9E9-4067-BCDA-0FDA68F60510}" dt="2021-03-10T18:43:07.933" v="3816" actId="478"/>
          <ac:cxnSpMkLst>
            <pc:docMk/>
            <pc:sldMk cId="3333820530" sldId="258"/>
            <ac:cxnSpMk id="344" creationId="{880671C4-CB9F-4570-8ECE-2AC1FD120658}"/>
          </ac:cxnSpMkLst>
        </pc:cxnChg>
        <pc:cxnChg chg="del mod">
          <ac:chgData name="Sanders Wang" userId="089d73b8-785c-4012-b931-81c632b6c9c7" providerId="ADAL" clId="{5354F822-A9E9-4067-BCDA-0FDA68F60510}" dt="2021-03-10T18:43:07.933" v="3816" actId="478"/>
          <ac:cxnSpMkLst>
            <pc:docMk/>
            <pc:sldMk cId="3333820530" sldId="258"/>
            <ac:cxnSpMk id="347" creationId="{2B31DA77-9AFA-44A4-9174-40497C8EF21A}"/>
          </ac:cxnSpMkLst>
        </pc:cxnChg>
        <pc:cxnChg chg="del">
          <ac:chgData name="Sanders Wang" userId="089d73b8-785c-4012-b931-81c632b6c9c7" providerId="ADAL" clId="{5354F822-A9E9-4067-BCDA-0FDA68F60510}" dt="2021-03-10T18:43:07.933" v="3816" actId="478"/>
          <ac:cxnSpMkLst>
            <pc:docMk/>
            <pc:sldMk cId="3333820530" sldId="258"/>
            <ac:cxnSpMk id="350" creationId="{C97D1599-26A0-4E0B-8724-3DE6D6FF2E41}"/>
          </ac:cxnSpMkLst>
        </pc:cxnChg>
        <pc:cxnChg chg="del mod">
          <ac:chgData name="Sanders Wang" userId="089d73b8-785c-4012-b931-81c632b6c9c7" providerId="ADAL" clId="{5354F822-A9E9-4067-BCDA-0FDA68F60510}" dt="2021-03-10T18:43:07.933" v="3816" actId="478"/>
          <ac:cxnSpMkLst>
            <pc:docMk/>
            <pc:sldMk cId="3333820530" sldId="258"/>
            <ac:cxnSpMk id="362" creationId="{4DF14D99-4611-405C-A47A-D00984B39B87}"/>
          </ac:cxnSpMkLst>
        </pc:cxnChg>
        <pc:cxnChg chg="del mod">
          <ac:chgData name="Sanders Wang" userId="089d73b8-785c-4012-b931-81c632b6c9c7" providerId="ADAL" clId="{5354F822-A9E9-4067-BCDA-0FDA68F60510}" dt="2021-03-10T18:43:07.933" v="3816" actId="478"/>
          <ac:cxnSpMkLst>
            <pc:docMk/>
            <pc:sldMk cId="3333820530" sldId="258"/>
            <ac:cxnSpMk id="367" creationId="{0AC608FD-0B43-4D36-822C-4C9AE07373D4}"/>
          </ac:cxnSpMkLst>
        </pc:cxnChg>
        <pc:cxnChg chg="del mod">
          <ac:chgData name="Sanders Wang" userId="089d73b8-785c-4012-b931-81c632b6c9c7" providerId="ADAL" clId="{5354F822-A9E9-4067-BCDA-0FDA68F60510}" dt="2021-03-10T18:43:07.933" v="3816" actId="478"/>
          <ac:cxnSpMkLst>
            <pc:docMk/>
            <pc:sldMk cId="3333820530" sldId="258"/>
            <ac:cxnSpMk id="370" creationId="{6126FE16-72A2-4A26-9939-30FA132B074A}"/>
          </ac:cxnSpMkLst>
        </pc:cxnChg>
        <pc:cxnChg chg="del mod">
          <ac:chgData name="Sanders Wang" userId="089d73b8-785c-4012-b931-81c632b6c9c7" providerId="ADAL" clId="{5354F822-A9E9-4067-BCDA-0FDA68F60510}" dt="2021-03-10T18:43:07.933" v="3816" actId="478"/>
          <ac:cxnSpMkLst>
            <pc:docMk/>
            <pc:sldMk cId="3333820530" sldId="258"/>
            <ac:cxnSpMk id="372" creationId="{D6F8F77E-33BB-440D-915A-05E747846820}"/>
          </ac:cxnSpMkLst>
        </pc:cxnChg>
        <pc:cxnChg chg="del mod">
          <ac:chgData name="Sanders Wang" userId="089d73b8-785c-4012-b931-81c632b6c9c7" providerId="ADAL" clId="{5354F822-A9E9-4067-BCDA-0FDA68F60510}" dt="2021-03-10T18:43:07.933" v="3816" actId="478"/>
          <ac:cxnSpMkLst>
            <pc:docMk/>
            <pc:sldMk cId="3333820530" sldId="258"/>
            <ac:cxnSpMk id="395" creationId="{33E3E487-6953-4708-8A18-CE5F8C6C4528}"/>
          </ac:cxnSpMkLst>
        </pc:cxnChg>
        <pc:cxnChg chg="del mod">
          <ac:chgData name="Sanders Wang" userId="089d73b8-785c-4012-b931-81c632b6c9c7" providerId="ADAL" clId="{5354F822-A9E9-4067-BCDA-0FDA68F60510}" dt="2021-03-10T18:43:07.933" v="3816" actId="478"/>
          <ac:cxnSpMkLst>
            <pc:docMk/>
            <pc:sldMk cId="3333820530" sldId="258"/>
            <ac:cxnSpMk id="404" creationId="{66EFCA32-84C8-412C-ABA4-D5C92DF9258A}"/>
          </ac:cxnSpMkLst>
        </pc:cxnChg>
        <pc:cxnChg chg="del mod">
          <ac:chgData name="Sanders Wang" userId="089d73b8-785c-4012-b931-81c632b6c9c7" providerId="ADAL" clId="{5354F822-A9E9-4067-BCDA-0FDA68F60510}" dt="2021-03-10T18:43:07.933" v="3816" actId="478"/>
          <ac:cxnSpMkLst>
            <pc:docMk/>
            <pc:sldMk cId="3333820530" sldId="258"/>
            <ac:cxnSpMk id="418" creationId="{31ADA213-4DEC-4E21-86D6-C9803CEE93D1}"/>
          </ac:cxnSpMkLst>
        </pc:cxnChg>
        <pc:cxnChg chg="del mod">
          <ac:chgData name="Sanders Wang" userId="089d73b8-785c-4012-b931-81c632b6c9c7" providerId="ADAL" clId="{5354F822-A9E9-4067-BCDA-0FDA68F60510}" dt="2021-03-10T18:43:07.933" v="3816" actId="478"/>
          <ac:cxnSpMkLst>
            <pc:docMk/>
            <pc:sldMk cId="3333820530" sldId="258"/>
            <ac:cxnSpMk id="425" creationId="{DCD9BBE7-A729-4ABC-99EF-205E0255540A}"/>
          </ac:cxnSpMkLst>
        </pc:cxnChg>
        <pc:cxnChg chg="del mod">
          <ac:chgData name="Sanders Wang" userId="089d73b8-785c-4012-b931-81c632b6c9c7" providerId="ADAL" clId="{5354F822-A9E9-4067-BCDA-0FDA68F60510}" dt="2021-03-10T18:43:07.933" v="3816" actId="478"/>
          <ac:cxnSpMkLst>
            <pc:docMk/>
            <pc:sldMk cId="3333820530" sldId="258"/>
            <ac:cxnSpMk id="435" creationId="{2AECCD73-3E1F-46C7-A66B-6BC955999A1E}"/>
          </ac:cxnSpMkLst>
        </pc:cxnChg>
        <pc:cxnChg chg="del mod">
          <ac:chgData name="Sanders Wang" userId="089d73b8-785c-4012-b931-81c632b6c9c7" providerId="ADAL" clId="{5354F822-A9E9-4067-BCDA-0FDA68F60510}" dt="2021-03-10T18:43:15.141" v="3818" actId="478"/>
          <ac:cxnSpMkLst>
            <pc:docMk/>
            <pc:sldMk cId="3333820530" sldId="258"/>
            <ac:cxnSpMk id="441" creationId="{A3F54D94-F5AF-4C12-9FEF-C0EF61025366}"/>
          </ac:cxnSpMkLst>
        </pc:cxnChg>
        <pc:cxnChg chg="del mod">
          <ac:chgData name="Sanders Wang" userId="089d73b8-785c-4012-b931-81c632b6c9c7" providerId="ADAL" clId="{5354F822-A9E9-4067-BCDA-0FDA68F60510}" dt="2021-03-10T18:43:43.475" v="3819" actId="478"/>
          <ac:cxnSpMkLst>
            <pc:docMk/>
            <pc:sldMk cId="3333820530" sldId="258"/>
            <ac:cxnSpMk id="445" creationId="{023FA4DF-C132-40FB-A3BA-3607D4CD2F83}"/>
          </ac:cxnSpMkLst>
        </pc:cxnChg>
        <pc:cxnChg chg="del mod">
          <ac:chgData name="Sanders Wang" userId="089d73b8-785c-4012-b931-81c632b6c9c7" providerId="ADAL" clId="{5354F822-A9E9-4067-BCDA-0FDA68F60510}" dt="2021-03-10T18:46:35.245" v="3898" actId="478"/>
          <ac:cxnSpMkLst>
            <pc:docMk/>
            <pc:sldMk cId="3333820530" sldId="258"/>
            <ac:cxnSpMk id="450" creationId="{7DE2EDD2-5048-4071-AB67-B09E9325AC21}"/>
          </ac:cxnSpMkLst>
        </pc:cxnChg>
        <pc:cxnChg chg="del mod">
          <ac:chgData name="Sanders Wang" userId="089d73b8-785c-4012-b931-81c632b6c9c7" providerId="ADAL" clId="{5354F822-A9E9-4067-BCDA-0FDA68F60510}" dt="2021-03-10T18:46:35.245" v="3898" actId="478"/>
          <ac:cxnSpMkLst>
            <pc:docMk/>
            <pc:sldMk cId="3333820530" sldId="258"/>
            <ac:cxnSpMk id="459" creationId="{DCFE52BE-4757-4F40-AD2F-6995416F5B95}"/>
          </ac:cxnSpMkLst>
        </pc:cxnChg>
        <pc:cxnChg chg="del mod">
          <ac:chgData name="Sanders Wang" userId="089d73b8-785c-4012-b931-81c632b6c9c7" providerId="ADAL" clId="{5354F822-A9E9-4067-BCDA-0FDA68F60510}" dt="2021-03-10T18:43:48.068" v="3820" actId="478"/>
          <ac:cxnSpMkLst>
            <pc:docMk/>
            <pc:sldMk cId="3333820530" sldId="258"/>
            <ac:cxnSpMk id="460" creationId="{AF19768E-6651-4BB7-AD32-B87064FB8812}"/>
          </ac:cxnSpMkLst>
        </pc:cxnChg>
        <pc:cxnChg chg="del mod">
          <ac:chgData name="Sanders Wang" userId="089d73b8-785c-4012-b931-81c632b6c9c7" providerId="ADAL" clId="{5354F822-A9E9-4067-BCDA-0FDA68F60510}" dt="2021-03-10T18:43:48.068" v="3820" actId="478"/>
          <ac:cxnSpMkLst>
            <pc:docMk/>
            <pc:sldMk cId="3333820530" sldId="258"/>
            <ac:cxnSpMk id="465" creationId="{1FFCA537-67B6-4EA1-A320-7A5DA5267464}"/>
          </ac:cxnSpMkLst>
        </pc:cxnChg>
        <pc:cxnChg chg="del mod">
          <ac:chgData name="Sanders Wang" userId="089d73b8-785c-4012-b931-81c632b6c9c7" providerId="ADAL" clId="{5354F822-A9E9-4067-BCDA-0FDA68F60510}" dt="2021-03-10T18:43:07.933" v="3816" actId="478"/>
          <ac:cxnSpMkLst>
            <pc:docMk/>
            <pc:sldMk cId="3333820530" sldId="258"/>
            <ac:cxnSpMk id="473" creationId="{EC96661D-37C2-4CAE-B16E-81FF5F5A0A1C}"/>
          </ac:cxnSpMkLst>
        </pc:cxnChg>
        <pc:cxnChg chg="mod">
          <ac:chgData name="Sanders Wang" userId="089d73b8-785c-4012-b931-81c632b6c9c7" providerId="ADAL" clId="{5354F822-A9E9-4067-BCDA-0FDA68F60510}" dt="2021-03-10T18:55:20.051" v="4075" actId="14100"/>
          <ac:cxnSpMkLst>
            <pc:docMk/>
            <pc:sldMk cId="3333820530" sldId="258"/>
            <ac:cxnSpMk id="483" creationId="{77F9C09F-A46D-4849-86D8-D5CCA2A436EB}"/>
          </ac:cxnSpMkLst>
        </pc:cxnChg>
        <pc:cxnChg chg="mod">
          <ac:chgData name="Sanders Wang" userId="089d73b8-785c-4012-b931-81c632b6c9c7" providerId="ADAL" clId="{5354F822-A9E9-4067-BCDA-0FDA68F60510}" dt="2021-03-10T18:54:57.958" v="4072" actId="1036"/>
          <ac:cxnSpMkLst>
            <pc:docMk/>
            <pc:sldMk cId="3333820530" sldId="258"/>
            <ac:cxnSpMk id="490" creationId="{B10B8CF8-01BC-4F89-8397-6CEDBC539515}"/>
          </ac:cxnSpMkLst>
        </pc:cxnChg>
        <pc:cxnChg chg="del mod">
          <ac:chgData name="Sanders Wang" userId="089d73b8-785c-4012-b931-81c632b6c9c7" providerId="ADAL" clId="{5354F822-A9E9-4067-BCDA-0FDA68F60510}" dt="2021-03-10T18:46:35.245" v="3898" actId="478"/>
          <ac:cxnSpMkLst>
            <pc:docMk/>
            <pc:sldMk cId="3333820530" sldId="258"/>
            <ac:cxnSpMk id="501" creationId="{3F31A20D-3530-4E17-975A-D466186363CD}"/>
          </ac:cxnSpMkLst>
        </pc:cxnChg>
        <pc:cxnChg chg="del mod">
          <ac:chgData name="Sanders Wang" userId="089d73b8-785c-4012-b931-81c632b6c9c7" providerId="ADAL" clId="{5354F822-A9E9-4067-BCDA-0FDA68F60510}" dt="2021-03-10T18:46:35.245" v="3898" actId="478"/>
          <ac:cxnSpMkLst>
            <pc:docMk/>
            <pc:sldMk cId="3333820530" sldId="258"/>
            <ac:cxnSpMk id="517" creationId="{46DBC504-DED1-4A5C-831E-C2AE0CCE419E}"/>
          </ac:cxnSpMkLst>
        </pc:cxnChg>
        <pc:cxnChg chg="del mod">
          <ac:chgData name="Sanders Wang" userId="089d73b8-785c-4012-b931-81c632b6c9c7" providerId="ADAL" clId="{5354F822-A9E9-4067-BCDA-0FDA68F60510}" dt="2021-03-10T18:46:35.245" v="3898" actId="478"/>
          <ac:cxnSpMkLst>
            <pc:docMk/>
            <pc:sldMk cId="3333820530" sldId="258"/>
            <ac:cxnSpMk id="525" creationId="{D7903CB1-22DA-4EA2-82D3-F4BD8CA6D2CE}"/>
          </ac:cxnSpMkLst>
        </pc:cxnChg>
        <pc:cxnChg chg="del mod">
          <ac:chgData name="Sanders Wang" userId="089d73b8-785c-4012-b931-81c632b6c9c7" providerId="ADAL" clId="{5354F822-A9E9-4067-BCDA-0FDA68F60510}" dt="2021-03-10T18:43:07.933" v="3816" actId="478"/>
          <ac:cxnSpMkLst>
            <pc:docMk/>
            <pc:sldMk cId="3333820530" sldId="258"/>
            <ac:cxnSpMk id="533" creationId="{0B819850-88CD-4ACC-93B5-617A2ED1EE57}"/>
          </ac:cxnSpMkLst>
        </pc:cxnChg>
      </pc:sldChg>
      <pc:sldChg chg="addSp delSp modSp new mod">
        <pc:chgData name="Sanders Wang" userId="089d73b8-785c-4012-b931-81c632b6c9c7" providerId="ADAL" clId="{5354F822-A9E9-4067-BCDA-0FDA68F60510}" dt="2021-03-13T12:41:13.438" v="9463" actId="11529"/>
        <pc:sldMkLst>
          <pc:docMk/>
          <pc:sldMk cId="3289429343" sldId="259"/>
        </pc:sldMkLst>
        <pc:spChg chg="add mod">
          <ac:chgData name="Sanders Wang" userId="089d73b8-785c-4012-b931-81c632b6c9c7" providerId="ADAL" clId="{5354F822-A9E9-4067-BCDA-0FDA68F60510}" dt="2021-03-10T19:49:32.347" v="4507" actId="6549"/>
          <ac:spMkLst>
            <pc:docMk/>
            <pc:sldMk cId="3289429343" sldId="259"/>
            <ac:spMk id="2" creationId="{A337876A-69F1-46E2-8811-7FB87167199A}"/>
          </ac:spMkLst>
        </pc:spChg>
        <pc:spChg chg="add mod">
          <ac:chgData name="Sanders Wang" userId="089d73b8-785c-4012-b931-81c632b6c9c7" providerId="ADAL" clId="{5354F822-A9E9-4067-BCDA-0FDA68F60510}" dt="2021-03-11T13:55:24.253" v="6656" actId="1036"/>
          <ac:spMkLst>
            <pc:docMk/>
            <pc:sldMk cId="3289429343" sldId="259"/>
            <ac:spMk id="6" creationId="{CF52C375-D292-4577-99B6-323171256386}"/>
          </ac:spMkLst>
        </pc:spChg>
        <pc:spChg chg="add mod">
          <ac:chgData name="Sanders Wang" userId="089d73b8-785c-4012-b931-81c632b6c9c7" providerId="ADAL" clId="{5354F822-A9E9-4067-BCDA-0FDA68F60510}" dt="2021-03-13T10:31:23.710" v="9276" actId="1037"/>
          <ac:spMkLst>
            <pc:docMk/>
            <pc:sldMk cId="3289429343" sldId="259"/>
            <ac:spMk id="19" creationId="{87397283-3103-4A0E-8F44-C6C7B6BCF353}"/>
          </ac:spMkLst>
        </pc:spChg>
        <pc:spChg chg="add mod">
          <ac:chgData name="Sanders Wang" userId="089d73b8-785c-4012-b931-81c632b6c9c7" providerId="ADAL" clId="{5354F822-A9E9-4067-BCDA-0FDA68F60510}" dt="2021-03-11T08:32:46.349" v="4717" actId="1076"/>
          <ac:spMkLst>
            <pc:docMk/>
            <pc:sldMk cId="3289429343" sldId="259"/>
            <ac:spMk id="21" creationId="{A6D84BAA-876C-4413-AF2B-4A6D5D49D222}"/>
          </ac:spMkLst>
        </pc:spChg>
        <pc:spChg chg="add del">
          <ac:chgData name="Sanders Wang" userId="089d73b8-785c-4012-b931-81c632b6c9c7" providerId="ADAL" clId="{5354F822-A9E9-4067-BCDA-0FDA68F60510}" dt="2021-03-13T12:41:13.438" v="9463" actId="11529"/>
          <ac:spMkLst>
            <pc:docMk/>
            <pc:sldMk cId="3289429343" sldId="259"/>
            <ac:spMk id="25" creationId="{F0D5CCFF-0ABC-4274-B515-35EBA5F91867}"/>
          </ac:spMkLst>
        </pc:spChg>
        <pc:spChg chg="add mod">
          <ac:chgData name="Sanders Wang" userId="089d73b8-785c-4012-b931-81c632b6c9c7" providerId="ADAL" clId="{5354F822-A9E9-4067-BCDA-0FDA68F60510}" dt="2021-03-13T10:31:23.710" v="9276" actId="1037"/>
          <ac:spMkLst>
            <pc:docMk/>
            <pc:sldMk cId="3289429343" sldId="259"/>
            <ac:spMk id="27" creationId="{3A34CA1D-80CD-4417-BF8C-A4E6A17DDEFD}"/>
          </ac:spMkLst>
        </pc:spChg>
        <pc:spChg chg="add mod">
          <ac:chgData name="Sanders Wang" userId="089d73b8-785c-4012-b931-81c632b6c9c7" providerId="ADAL" clId="{5354F822-A9E9-4067-BCDA-0FDA68F60510}" dt="2021-03-13T10:31:53.663" v="9280" actId="14100"/>
          <ac:spMkLst>
            <pc:docMk/>
            <pc:sldMk cId="3289429343" sldId="259"/>
            <ac:spMk id="28" creationId="{E02D5D27-7AF2-4C10-B6D8-9E86460D6ED6}"/>
          </ac:spMkLst>
        </pc:spChg>
        <pc:spChg chg="add mod">
          <ac:chgData name="Sanders Wang" userId="089d73b8-785c-4012-b931-81c632b6c9c7" providerId="ADAL" clId="{5354F822-A9E9-4067-BCDA-0FDA68F60510}" dt="2021-03-13T10:31:23.710" v="9276" actId="1037"/>
          <ac:spMkLst>
            <pc:docMk/>
            <pc:sldMk cId="3289429343" sldId="259"/>
            <ac:spMk id="30" creationId="{2F93B299-4576-402B-A9D3-F82885DD6607}"/>
          </ac:spMkLst>
        </pc:spChg>
        <pc:spChg chg="add mod">
          <ac:chgData name="Sanders Wang" userId="089d73b8-785c-4012-b931-81c632b6c9c7" providerId="ADAL" clId="{5354F822-A9E9-4067-BCDA-0FDA68F60510}" dt="2021-03-13T10:31:23.710" v="9276" actId="1037"/>
          <ac:spMkLst>
            <pc:docMk/>
            <pc:sldMk cId="3289429343" sldId="259"/>
            <ac:spMk id="40" creationId="{9AEE68A8-5E9B-4211-A08A-A6A4C67D0BE3}"/>
          </ac:spMkLst>
        </pc:spChg>
        <pc:spChg chg="add mod">
          <ac:chgData name="Sanders Wang" userId="089d73b8-785c-4012-b931-81c632b6c9c7" providerId="ADAL" clId="{5354F822-A9E9-4067-BCDA-0FDA68F60510}" dt="2021-03-13T10:31:23.710" v="9276" actId="1037"/>
          <ac:spMkLst>
            <pc:docMk/>
            <pc:sldMk cId="3289429343" sldId="259"/>
            <ac:spMk id="41" creationId="{E73ACDC9-8FAE-4FB8-A8D7-4DD0F885BF6B}"/>
          </ac:spMkLst>
        </pc:spChg>
        <pc:spChg chg="add mod">
          <ac:chgData name="Sanders Wang" userId="089d73b8-785c-4012-b931-81c632b6c9c7" providerId="ADAL" clId="{5354F822-A9E9-4067-BCDA-0FDA68F60510}" dt="2021-03-13T10:31:23.710" v="9276" actId="1037"/>
          <ac:spMkLst>
            <pc:docMk/>
            <pc:sldMk cId="3289429343" sldId="259"/>
            <ac:spMk id="42" creationId="{F25269B7-F95A-4BD5-8457-A82AEA8FFA46}"/>
          </ac:spMkLst>
        </pc:spChg>
        <pc:spChg chg="add del mod">
          <ac:chgData name="Sanders Wang" userId="089d73b8-785c-4012-b931-81c632b6c9c7" providerId="ADAL" clId="{5354F822-A9E9-4067-BCDA-0FDA68F60510}" dt="2021-03-11T08:55:54.688" v="5001" actId="478"/>
          <ac:spMkLst>
            <pc:docMk/>
            <pc:sldMk cId="3289429343" sldId="259"/>
            <ac:spMk id="43" creationId="{DF55C652-5EE6-4312-BEFA-C270FC9EE12F}"/>
          </ac:spMkLst>
        </pc:spChg>
        <pc:spChg chg="add mod">
          <ac:chgData name="Sanders Wang" userId="089d73b8-785c-4012-b931-81c632b6c9c7" providerId="ADAL" clId="{5354F822-A9E9-4067-BCDA-0FDA68F60510}" dt="2021-03-13T10:31:23.710" v="9276" actId="1037"/>
          <ac:spMkLst>
            <pc:docMk/>
            <pc:sldMk cId="3289429343" sldId="259"/>
            <ac:spMk id="44" creationId="{10E6E252-B99C-453F-881E-C16035F7FE91}"/>
          </ac:spMkLst>
        </pc:spChg>
        <pc:spChg chg="add del mod">
          <ac:chgData name="Sanders Wang" userId="089d73b8-785c-4012-b931-81c632b6c9c7" providerId="ADAL" clId="{5354F822-A9E9-4067-BCDA-0FDA68F60510}" dt="2021-03-11T08:51:20.523" v="4961" actId="478"/>
          <ac:spMkLst>
            <pc:docMk/>
            <pc:sldMk cId="3289429343" sldId="259"/>
            <ac:spMk id="47" creationId="{A89C11A1-816C-4A17-89FE-A8BD528B3D3D}"/>
          </ac:spMkLst>
        </pc:spChg>
        <pc:spChg chg="add del mod">
          <ac:chgData name="Sanders Wang" userId="089d73b8-785c-4012-b931-81c632b6c9c7" providerId="ADAL" clId="{5354F822-A9E9-4067-BCDA-0FDA68F60510}" dt="2021-03-12T20:14:16.212" v="9133" actId="478"/>
          <ac:spMkLst>
            <pc:docMk/>
            <pc:sldMk cId="3289429343" sldId="259"/>
            <ac:spMk id="50" creationId="{5C590EF1-36E1-4214-B55C-6EDE6BD23BE8}"/>
          </ac:spMkLst>
        </pc:spChg>
        <pc:spChg chg="add del mod">
          <ac:chgData name="Sanders Wang" userId="089d73b8-785c-4012-b931-81c632b6c9c7" providerId="ADAL" clId="{5354F822-A9E9-4067-BCDA-0FDA68F60510}" dt="2021-03-11T08:51:13.236" v="4960" actId="478"/>
          <ac:spMkLst>
            <pc:docMk/>
            <pc:sldMk cId="3289429343" sldId="259"/>
            <ac:spMk id="50" creationId="{FB6498D3-3F2E-4E76-84BA-B436F86117F4}"/>
          </ac:spMkLst>
        </pc:spChg>
        <pc:spChg chg="add del mod">
          <ac:chgData name="Sanders Wang" userId="089d73b8-785c-4012-b931-81c632b6c9c7" providerId="ADAL" clId="{5354F822-A9E9-4067-BCDA-0FDA68F60510}" dt="2021-03-11T08:52:51.187" v="4969" actId="478"/>
          <ac:spMkLst>
            <pc:docMk/>
            <pc:sldMk cId="3289429343" sldId="259"/>
            <ac:spMk id="53" creationId="{6122F72A-8C2A-4D43-B6AA-5892B3BD7916}"/>
          </ac:spMkLst>
        </pc:spChg>
        <pc:spChg chg="add mod">
          <ac:chgData name="Sanders Wang" userId="089d73b8-785c-4012-b931-81c632b6c9c7" providerId="ADAL" clId="{5354F822-A9E9-4067-BCDA-0FDA68F60510}" dt="2021-03-13T10:35:26.936" v="9316" actId="14100"/>
          <ac:spMkLst>
            <pc:docMk/>
            <pc:sldMk cId="3289429343" sldId="259"/>
            <ac:spMk id="55" creationId="{91E2361A-321E-4237-992B-ECF4AD34905C}"/>
          </ac:spMkLst>
        </pc:spChg>
        <pc:spChg chg="add mod">
          <ac:chgData name="Sanders Wang" userId="089d73b8-785c-4012-b931-81c632b6c9c7" providerId="ADAL" clId="{5354F822-A9E9-4067-BCDA-0FDA68F60510}" dt="2021-03-13T10:32:02.280" v="9281" actId="1076"/>
          <ac:spMkLst>
            <pc:docMk/>
            <pc:sldMk cId="3289429343" sldId="259"/>
            <ac:spMk id="56" creationId="{FDF672E7-B7C1-49CD-B1A2-ED7B2B4C48ED}"/>
          </ac:spMkLst>
        </pc:spChg>
        <pc:spChg chg="add mod">
          <ac:chgData name="Sanders Wang" userId="089d73b8-785c-4012-b931-81c632b6c9c7" providerId="ADAL" clId="{5354F822-A9E9-4067-BCDA-0FDA68F60510}" dt="2021-03-13T10:32:21.426" v="9283" actId="1076"/>
          <ac:spMkLst>
            <pc:docMk/>
            <pc:sldMk cId="3289429343" sldId="259"/>
            <ac:spMk id="57" creationId="{0CE6A4DC-6C15-4C39-93CA-B6EAC324EC8D}"/>
          </ac:spMkLst>
        </pc:spChg>
        <pc:spChg chg="add mod">
          <ac:chgData name="Sanders Wang" userId="089d73b8-785c-4012-b931-81c632b6c9c7" providerId="ADAL" clId="{5354F822-A9E9-4067-BCDA-0FDA68F60510}" dt="2021-03-12T19:50:12.028" v="9006" actId="1036"/>
          <ac:spMkLst>
            <pc:docMk/>
            <pc:sldMk cId="3289429343" sldId="259"/>
            <ac:spMk id="69" creationId="{38E0FE1B-45FE-4F1C-8B0E-35DC66E524F8}"/>
          </ac:spMkLst>
        </pc:spChg>
        <pc:spChg chg="add mod">
          <ac:chgData name="Sanders Wang" userId="089d73b8-785c-4012-b931-81c632b6c9c7" providerId="ADAL" clId="{5354F822-A9E9-4067-BCDA-0FDA68F60510}" dt="2021-03-13T10:31:23.710" v="9276" actId="1037"/>
          <ac:spMkLst>
            <pc:docMk/>
            <pc:sldMk cId="3289429343" sldId="259"/>
            <ac:spMk id="72" creationId="{C94F836C-A910-4770-8A92-85BEFEA385DC}"/>
          </ac:spMkLst>
        </pc:spChg>
        <pc:spChg chg="add mod">
          <ac:chgData name="Sanders Wang" userId="089d73b8-785c-4012-b931-81c632b6c9c7" providerId="ADAL" clId="{5354F822-A9E9-4067-BCDA-0FDA68F60510}" dt="2021-03-13T10:37:29.809" v="9354" actId="1076"/>
          <ac:spMkLst>
            <pc:docMk/>
            <pc:sldMk cId="3289429343" sldId="259"/>
            <ac:spMk id="73" creationId="{622263F0-106B-45C4-87A3-C15F4EAA12A3}"/>
          </ac:spMkLst>
        </pc:spChg>
        <pc:spChg chg="add del mod">
          <ac:chgData name="Sanders Wang" userId="089d73b8-785c-4012-b931-81c632b6c9c7" providerId="ADAL" clId="{5354F822-A9E9-4067-BCDA-0FDA68F60510}" dt="2021-03-11T09:31:07.930" v="5097" actId="478"/>
          <ac:spMkLst>
            <pc:docMk/>
            <pc:sldMk cId="3289429343" sldId="259"/>
            <ac:spMk id="77" creationId="{FC48E943-EAAD-4EC8-8A53-98C3A9DB73AF}"/>
          </ac:spMkLst>
        </pc:spChg>
        <pc:spChg chg="add mod">
          <ac:chgData name="Sanders Wang" userId="089d73b8-785c-4012-b931-81c632b6c9c7" providerId="ADAL" clId="{5354F822-A9E9-4067-BCDA-0FDA68F60510}" dt="2021-03-13T10:32:43.658" v="9287" actId="14100"/>
          <ac:spMkLst>
            <pc:docMk/>
            <pc:sldMk cId="3289429343" sldId="259"/>
            <ac:spMk id="78" creationId="{35EAB0AC-066B-416C-B891-F8C9A1FAA761}"/>
          </ac:spMkLst>
        </pc:spChg>
        <pc:spChg chg="add mod">
          <ac:chgData name="Sanders Wang" userId="089d73b8-785c-4012-b931-81c632b6c9c7" providerId="ADAL" clId="{5354F822-A9E9-4067-BCDA-0FDA68F60510}" dt="2021-03-13T10:37:18.740" v="9351" actId="1037"/>
          <ac:spMkLst>
            <pc:docMk/>
            <pc:sldMk cId="3289429343" sldId="259"/>
            <ac:spMk id="79" creationId="{CF24100A-A428-4644-8016-2B80EB368FDE}"/>
          </ac:spMkLst>
        </pc:spChg>
        <pc:spChg chg="add mod">
          <ac:chgData name="Sanders Wang" userId="089d73b8-785c-4012-b931-81c632b6c9c7" providerId="ADAL" clId="{5354F822-A9E9-4067-BCDA-0FDA68F60510}" dt="2021-03-13T10:44:41.596" v="9368" actId="1076"/>
          <ac:spMkLst>
            <pc:docMk/>
            <pc:sldMk cId="3289429343" sldId="259"/>
            <ac:spMk id="80" creationId="{2B7FBBA6-7A72-431E-90CE-A75888679CAB}"/>
          </ac:spMkLst>
        </pc:spChg>
        <pc:spChg chg="add mod">
          <ac:chgData name="Sanders Wang" userId="089d73b8-785c-4012-b931-81c632b6c9c7" providerId="ADAL" clId="{5354F822-A9E9-4067-BCDA-0FDA68F60510}" dt="2021-03-13T10:37:18.740" v="9351" actId="1037"/>
          <ac:spMkLst>
            <pc:docMk/>
            <pc:sldMk cId="3289429343" sldId="259"/>
            <ac:spMk id="81" creationId="{46ED493A-12A6-420C-B585-4DB496D236F2}"/>
          </ac:spMkLst>
        </pc:spChg>
        <pc:spChg chg="add mod">
          <ac:chgData name="Sanders Wang" userId="089d73b8-785c-4012-b931-81c632b6c9c7" providerId="ADAL" clId="{5354F822-A9E9-4067-BCDA-0FDA68F60510}" dt="2021-03-13T10:37:18.740" v="9351" actId="1037"/>
          <ac:spMkLst>
            <pc:docMk/>
            <pc:sldMk cId="3289429343" sldId="259"/>
            <ac:spMk id="82" creationId="{9E6A13C0-ADBF-4775-8AE1-C0D012D90249}"/>
          </ac:spMkLst>
        </pc:spChg>
        <pc:spChg chg="add del mod">
          <ac:chgData name="Sanders Wang" userId="089d73b8-785c-4012-b931-81c632b6c9c7" providerId="ADAL" clId="{5354F822-A9E9-4067-BCDA-0FDA68F60510}" dt="2021-03-11T11:52:08.959" v="5493" actId="478"/>
          <ac:spMkLst>
            <pc:docMk/>
            <pc:sldMk cId="3289429343" sldId="259"/>
            <ac:spMk id="83" creationId="{414CEBC8-40E3-4436-9540-59557B5BDC6C}"/>
          </ac:spMkLst>
        </pc:spChg>
        <pc:spChg chg="add mod">
          <ac:chgData name="Sanders Wang" userId="089d73b8-785c-4012-b931-81c632b6c9c7" providerId="ADAL" clId="{5354F822-A9E9-4067-BCDA-0FDA68F60510}" dt="2021-03-11T11:58:22.342" v="5532" actId="164"/>
          <ac:spMkLst>
            <pc:docMk/>
            <pc:sldMk cId="3289429343" sldId="259"/>
            <ac:spMk id="84" creationId="{AB4CD44A-C4A0-487E-BEEC-4B31EC42D298}"/>
          </ac:spMkLst>
        </pc:spChg>
        <pc:spChg chg="add mod">
          <ac:chgData name="Sanders Wang" userId="089d73b8-785c-4012-b931-81c632b6c9c7" providerId="ADAL" clId="{5354F822-A9E9-4067-BCDA-0FDA68F60510}" dt="2021-03-13T10:37:18.740" v="9351" actId="1037"/>
          <ac:spMkLst>
            <pc:docMk/>
            <pc:sldMk cId="3289429343" sldId="259"/>
            <ac:spMk id="85" creationId="{72865825-3D6B-40A4-8994-FB605C1DE282}"/>
          </ac:spMkLst>
        </pc:spChg>
        <pc:spChg chg="add mod">
          <ac:chgData name="Sanders Wang" userId="089d73b8-785c-4012-b931-81c632b6c9c7" providerId="ADAL" clId="{5354F822-A9E9-4067-BCDA-0FDA68F60510}" dt="2021-03-13T10:37:18.740" v="9351" actId="1037"/>
          <ac:spMkLst>
            <pc:docMk/>
            <pc:sldMk cId="3289429343" sldId="259"/>
            <ac:spMk id="86" creationId="{34C7CDF8-2855-47EC-BB10-73A4A16BD724}"/>
          </ac:spMkLst>
        </pc:spChg>
        <pc:spChg chg="add mod">
          <ac:chgData name="Sanders Wang" userId="089d73b8-785c-4012-b931-81c632b6c9c7" providerId="ADAL" clId="{5354F822-A9E9-4067-BCDA-0FDA68F60510}" dt="2021-03-13T10:44:41.596" v="9368" actId="1076"/>
          <ac:spMkLst>
            <pc:docMk/>
            <pc:sldMk cId="3289429343" sldId="259"/>
            <ac:spMk id="87" creationId="{83A273D2-D5AE-476C-BE9E-981F95E80613}"/>
          </ac:spMkLst>
        </pc:spChg>
        <pc:spChg chg="add mod">
          <ac:chgData name="Sanders Wang" userId="089d73b8-785c-4012-b931-81c632b6c9c7" providerId="ADAL" clId="{5354F822-A9E9-4067-BCDA-0FDA68F60510}" dt="2021-03-13T10:31:23.710" v="9276" actId="1037"/>
          <ac:spMkLst>
            <pc:docMk/>
            <pc:sldMk cId="3289429343" sldId="259"/>
            <ac:spMk id="88" creationId="{A538E8E2-757B-42CC-9E47-08AE962978AA}"/>
          </ac:spMkLst>
        </pc:spChg>
        <pc:spChg chg="add mod">
          <ac:chgData name="Sanders Wang" userId="089d73b8-785c-4012-b931-81c632b6c9c7" providerId="ADAL" clId="{5354F822-A9E9-4067-BCDA-0FDA68F60510}" dt="2021-03-13T10:31:23.710" v="9276" actId="1037"/>
          <ac:spMkLst>
            <pc:docMk/>
            <pc:sldMk cId="3289429343" sldId="259"/>
            <ac:spMk id="89" creationId="{0298D326-9D3A-439F-A815-BEA718BDB879}"/>
          </ac:spMkLst>
        </pc:spChg>
        <pc:spChg chg="add mod">
          <ac:chgData name="Sanders Wang" userId="089d73b8-785c-4012-b931-81c632b6c9c7" providerId="ADAL" clId="{5354F822-A9E9-4067-BCDA-0FDA68F60510}" dt="2021-03-13T10:31:23.710" v="9276" actId="1037"/>
          <ac:spMkLst>
            <pc:docMk/>
            <pc:sldMk cId="3289429343" sldId="259"/>
            <ac:spMk id="90" creationId="{7241152E-65B5-4576-8A62-5233679B5C72}"/>
          </ac:spMkLst>
        </pc:spChg>
        <pc:spChg chg="add mod">
          <ac:chgData name="Sanders Wang" userId="089d73b8-785c-4012-b931-81c632b6c9c7" providerId="ADAL" clId="{5354F822-A9E9-4067-BCDA-0FDA68F60510}" dt="2021-03-13T10:31:23.710" v="9276" actId="1037"/>
          <ac:spMkLst>
            <pc:docMk/>
            <pc:sldMk cId="3289429343" sldId="259"/>
            <ac:spMk id="91" creationId="{3D2D8819-BE88-4B3C-935F-88A952F58F9C}"/>
          </ac:spMkLst>
        </pc:spChg>
        <pc:spChg chg="add del mod">
          <ac:chgData name="Sanders Wang" userId="089d73b8-785c-4012-b931-81c632b6c9c7" providerId="ADAL" clId="{5354F822-A9E9-4067-BCDA-0FDA68F60510}" dt="2021-03-11T11:58:06.609" v="5529" actId="478"/>
          <ac:spMkLst>
            <pc:docMk/>
            <pc:sldMk cId="3289429343" sldId="259"/>
            <ac:spMk id="94" creationId="{D65E0E7E-DAB3-4D82-9929-0528D19BE948}"/>
          </ac:spMkLst>
        </pc:spChg>
        <pc:spChg chg="mod">
          <ac:chgData name="Sanders Wang" userId="089d73b8-785c-4012-b931-81c632b6c9c7" providerId="ADAL" clId="{5354F822-A9E9-4067-BCDA-0FDA68F60510}" dt="2021-03-11T11:59:13.801" v="5536"/>
          <ac:spMkLst>
            <pc:docMk/>
            <pc:sldMk cId="3289429343" sldId="259"/>
            <ac:spMk id="98" creationId="{26D944AA-5708-4F59-A756-5A54284D49C3}"/>
          </ac:spMkLst>
        </pc:spChg>
        <pc:spChg chg="mod">
          <ac:chgData name="Sanders Wang" userId="089d73b8-785c-4012-b931-81c632b6c9c7" providerId="ADAL" clId="{5354F822-A9E9-4067-BCDA-0FDA68F60510}" dt="2021-03-11T11:59:55.698" v="5540" actId="1076"/>
          <ac:spMkLst>
            <pc:docMk/>
            <pc:sldMk cId="3289429343" sldId="259"/>
            <ac:spMk id="101" creationId="{FC615318-1FF3-4020-B9AB-4C16FD31B103}"/>
          </ac:spMkLst>
        </pc:spChg>
        <pc:spChg chg="add mod">
          <ac:chgData name="Sanders Wang" userId="089d73b8-785c-4012-b931-81c632b6c9c7" providerId="ADAL" clId="{5354F822-A9E9-4067-BCDA-0FDA68F60510}" dt="2021-03-13T10:31:23.710" v="9276" actId="1037"/>
          <ac:spMkLst>
            <pc:docMk/>
            <pc:sldMk cId="3289429343" sldId="259"/>
            <ac:spMk id="103" creationId="{6A263923-D4A6-47CA-BD75-81E226C03B8E}"/>
          </ac:spMkLst>
        </pc:spChg>
        <pc:spChg chg="add mod">
          <ac:chgData name="Sanders Wang" userId="089d73b8-785c-4012-b931-81c632b6c9c7" providerId="ADAL" clId="{5354F822-A9E9-4067-BCDA-0FDA68F60510}" dt="2021-03-13T10:31:23.710" v="9276" actId="1037"/>
          <ac:spMkLst>
            <pc:docMk/>
            <pc:sldMk cId="3289429343" sldId="259"/>
            <ac:spMk id="106" creationId="{28A44C4C-DF4A-46A6-982C-8CA70685BB66}"/>
          </ac:spMkLst>
        </pc:spChg>
        <pc:spChg chg="mod">
          <ac:chgData name="Sanders Wang" userId="089d73b8-785c-4012-b931-81c632b6c9c7" providerId="ADAL" clId="{5354F822-A9E9-4067-BCDA-0FDA68F60510}" dt="2021-03-13T10:33:15.185" v="9295" actId="1076"/>
          <ac:spMkLst>
            <pc:docMk/>
            <pc:sldMk cId="3289429343" sldId="259"/>
            <ac:spMk id="109" creationId="{A313F6CA-D61E-4C0A-BFA0-F273CC4FECAB}"/>
          </ac:spMkLst>
        </pc:spChg>
        <pc:spChg chg="add del mod">
          <ac:chgData name="Sanders Wang" userId="089d73b8-785c-4012-b931-81c632b6c9c7" providerId="ADAL" clId="{5354F822-A9E9-4067-BCDA-0FDA68F60510}" dt="2021-03-11T14:04:57.839" v="6683" actId="478"/>
          <ac:spMkLst>
            <pc:docMk/>
            <pc:sldMk cId="3289429343" sldId="259"/>
            <ac:spMk id="111" creationId="{ACF85372-AD4C-4853-B99A-B5DEAB647AE3}"/>
          </ac:spMkLst>
        </pc:spChg>
        <pc:spChg chg="add mod">
          <ac:chgData name="Sanders Wang" userId="089d73b8-785c-4012-b931-81c632b6c9c7" providerId="ADAL" clId="{5354F822-A9E9-4067-BCDA-0FDA68F60510}" dt="2021-03-13T10:31:23.710" v="9276" actId="1037"/>
          <ac:spMkLst>
            <pc:docMk/>
            <pc:sldMk cId="3289429343" sldId="259"/>
            <ac:spMk id="113" creationId="{E509D739-3AF5-4A9F-9C26-687B0B6D64E5}"/>
          </ac:spMkLst>
        </pc:spChg>
        <pc:spChg chg="add mod">
          <ac:chgData name="Sanders Wang" userId="089d73b8-785c-4012-b931-81c632b6c9c7" providerId="ADAL" clId="{5354F822-A9E9-4067-BCDA-0FDA68F60510}" dt="2021-03-12T19:50:12.028" v="9006" actId="1036"/>
          <ac:spMkLst>
            <pc:docMk/>
            <pc:sldMk cId="3289429343" sldId="259"/>
            <ac:spMk id="116" creationId="{D9074476-9830-49D2-A677-3B643FBB1F00}"/>
          </ac:spMkLst>
        </pc:spChg>
        <pc:spChg chg="add mod">
          <ac:chgData name="Sanders Wang" userId="089d73b8-785c-4012-b931-81c632b6c9c7" providerId="ADAL" clId="{5354F822-A9E9-4067-BCDA-0FDA68F60510}" dt="2021-03-12T19:50:12.028" v="9006" actId="1036"/>
          <ac:spMkLst>
            <pc:docMk/>
            <pc:sldMk cId="3289429343" sldId="259"/>
            <ac:spMk id="118" creationId="{72C600C5-F3F9-4E91-98D2-B7EE87EA0FD8}"/>
          </ac:spMkLst>
        </pc:spChg>
        <pc:spChg chg="add mod">
          <ac:chgData name="Sanders Wang" userId="089d73b8-785c-4012-b931-81c632b6c9c7" providerId="ADAL" clId="{5354F822-A9E9-4067-BCDA-0FDA68F60510}" dt="2021-03-12T19:50:12.028" v="9006" actId="1036"/>
          <ac:spMkLst>
            <pc:docMk/>
            <pc:sldMk cId="3289429343" sldId="259"/>
            <ac:spMk id="119" creationId="{44D36F9B-9B63-4B26-8E11-5BD018A4687D}"/>
          </ac:spMkLst>
        </pc:spChg>
        <pc:spChg chg="add mod">
          <ac:chgData name="Sanders Wang" userId="089d73b8-785c-4012-b931-81c632b6c9c7" providerId="ADAL" clId="{5354F822-A9E9-4067-BCDA-0FDA68F60510}" dt="2021-03-12T19:50:12.028" v="9006" actId="1036"/>
          <ac:spMkLst>
            <pc:docMk/>
            <pc:sldMk cId="3289429343" sldId="259"/>
            <ac:spMk id="120" creationId="{3F767BB2-FC70-4000-93F2-DF03368E5961}"/>
          </ac:spMkLst>
        </pc:spChg>
        <pc:spChg chg="add mod">
          <ac:chgData name="Sanders Wang" userId="089d73b8-785c-4012-b931-81c632b6c9c7" providerId="ADAL" clId="{5354F822-A9E9-4067-BCDA-0FDA68F60510}" dt="2021-03-12T19:50:12.028" v="9006" actId="1036"/>
          <ac:spMkLst>
            <pc:docMk/>
            <pc:sldMk cId="3289429343" sldId="259"/>
            <ac:spMk id="121" creationId="{9B1F5FD1-EBFF-4B57-93B3-2679EF007046}"/>
          </ac:spMkLst>
        </pc:spChg>
        <pc:spChg chg="add mod">
          <ac:chgData name="Sanders Wang" userId="089d73b8-785c-4012-b931-81c632b6c9c7" providerId="ADAL" clId="{5354F822-A9E9-4067-BCDA-0FDA68F60510}" dt="2021-03-12T19:50:12.028" v="9006" actId="1036"/>
          <ac:spMkLst>
            <pc:docMk/>
            <pc:sldMk cId="3289429343" sldId="259"/>
            <ac:spMk id="122" creationId="{FF8D62AF-BDF1-4CAF-AB1A-1726C783D16B}"/>
          </ac:spMkLst>
        </pc:spChg>
        <pc:spChg chg="add mod">
          <ac:chgData name="Sanders Wang" userId="089d73b8-785c-4012-b931-81c632b6c9c7" providerId="ADAL" clId="{5354F822-A9E9-4067-BCDA-0FDA68F60510}" dt="2021-03-12T19:50:12.028" v="9006" actId="1036"/>
          <ac:spMkLst>
            <pc:docMk/>
            <pc:sldMk cId="3289429343" sldId="259"/>
            <ac:spMk id="123" creationId="{BD1E96D0-BBBE-4E4B-90EC-554E0D20B886}"/>
          </ac:spMkLst>
        </pc:spChg>
        <pc:spChg chg="add mod">
          <ac:chgData name="Sanders Wang" userId="089d73b8-785c-4012-b931-81c632b6c9c7" providerId="ADAL" clId="{5354F822-A9E9-4067-BCDA-0FDA68F60510}" dt="2021-03-13T10:28:33.452" v="9235" actId="1076"/>
          <ac:spMkLst>
            <pc:docMk/>
            <pc:sldMk cId="3289429343" sldId="259"/>
            <ac:spMk id="124" creationId="{A7036E32-797D-4F46-A10A-F1EAB640E104}"/>
          </ac:spMkLst>
        </pc:spChg>
        <pc:spChg chg="add mod">
          <ac:chgData name="Sanders Wang" userId="089d73b8-785c-4012-b931-81c632b6c9c7" providerId="ADAL" clId="{5354F822-A9E9-4067-BCDA-0FDA68F60510}" dt="2021-03-13T10:28:08.319" v="9228" actId="14100"/>
          <ac:spMkLst>
            <pc:docMk/>
            <pc:sldMk cId="3289429343" sldId="259"/>
            <ac:spMk id="125" creationId="{C246A62E-1930-4F1A-A7DF-23E94D8EEE86}"/>
          </ac:spMkLst>
        </pc:spChg>
        <pc:spChg chg="add mod">
          <ac:chgData name="Sanders Wang" userId="089d73b8-785c-4012-b931-81c632b6c9c7" providerId="ADAL" clId="{5354F822-A9E9-4067-BCDA-0FDA68F60510}" dt="2021-03-13T10:29:37.035" v="9237" actId="1076"/>
          <ac:spMkLst>
            <pc:docMk/>
            <pc:sldMk cId="3289429343" sldId="259"/>
            <ac:spMk id="126" creationId="{9B0B703C-919B-41D9-9DBC-B88255F19FDC}"/>
          </ac:spMkLst>
        </pc:spChg>
        <pc:spChg chg="add mod">
          <ac:chgData name="Sanders Wang" userId="089d73b8-785c-4012-b931-81c632b6c9c7" providerId="ADAL" clId="{5354F822-A9E9-4067-BCDA-0FDA68F60510}" dt="2021-03-11T12:28:03.420" v="5810" actId="571"/>
          <ac:spMkLst>
            <pc:docMk/>
            <pc:sldMk cId="3289429343" sldId="259"/>
            <ac:spMk id="127" creationId="{E2320D9B-B036-4B5D-B2E1-05F289FF75FB}"/>
          </ac:spMkLst>
        </pc:spChg>
        <pc:spChg chg="add mod ord">
          <ac:chgData name="Sanders Wang" userId="089d73b8-785c-4012-b931-81c632b6c9c7" providerId="ADAL" clId="{5354F822-A9E9-4067-BCDA-0FDA68F60510}" dt="2021-03-13T10:28:18.640" v="9232" actId="1076"/>
          <ac:spMkLst>
            <pc:docMk/>
            <pc:sldMk cId="3289429343" sldId="259"/>
            <ac:spMk id="128" creationId="{4C73C4A3-6786-4D39-8376-F53CF58600E4}"/>
          </ac:spMkLst>
        </pc:spChg>
        <pc:spChg chg="add mod">
          <ac:chgData name="Sanders Wang" userId="089d73b8-785c-4012-b931-81c632b6c9c7" providerId="ADAL" clId="{5354F822-A9E9-4067-BCDA-0FDA68F60510}" dt="2021-03-12T19:50:12.028" v="9006" actId="1036"/>
          <ac:spMkLst>
            <pc:docMk/>
            <pc:sldMk cId="3289429343" sldId="259"/>
            <ac:spMk id="130" creationId="{DA806B34-D8FB-4F5B-9C2E-A92AD3A9069E}"/>
          </ac:spMkLst>
        </pc:spChg>
        <pc:spChg chg="add del mod">
          <ac:chgData name="Sanders Wang" userId="089d73b8-785c-4012-b931-81c632b6c9c7" providerId="ADAL" clId="{5354F822-A9E9-4067-BCDA-0FDA68F60510}" dt="2021-03-11T12:39:21.099" v="5966" actId="478"/>
          <ac:spMkLst>
            <pc:docMk/>
            <pc:sldMk cId="3289429343" sldId="259"/>
            <ac:spMk id="137" creationId="{2846FC45-8D30-4159-B3C5-02616E9D823C}"/>
          </ac:spMkLst>
        </pc:spChg>
        <pc:spChg chg="add mod">
          <ac:chgData name="Sanders Wang" userId="089d73b8-785c-4012-b931-81c632b6c9c7" providerId="ADAL" clId="{5354F822-A9E9-4067-BCDA-0FDA68F60510}" dt="2021-03-13T10:35:11.807" v="9315" actId="14100"/>
          <ac:spMkLst>
            <pc:docMk/>
            <pc:sldMk cId="3289429343" sldId="259"/>
            <ac:spMk id="137" creationId="{39E327FF-929D-458F-AD51-D795835EA0AE}"/>
          </ac:spMkLst>
        </pc:spChg>
        <pc:spChg chg="add del mod ord">
          <ac:chgData name="Sanders Wang" userId="089d73b8-785c-4012-b931-81c632b6c9c7" providerId="ADAL" clId="{5354F822-A9E9-4067-BCDA-0FDA68F60510}" dt="2021-03-13T10:37:24.310" v="9353" actId="478"/>
          <ac:spMkLst>
            <pc:docMk/>
            <pc:sldMk cId="3289429343" sldId="259"/>
            <ac:spMk id="138" creationId="{12E9C988-B39C-4862-9F88-30F5FE0FB4B6}"/>
          </ac:spMkLst>
        </pc:spChg>
        <pc:spChg chg="add mod">
          <ac:chgData name="Sanders Wang" userId="089d73b8-785c-4012-b931-81c632b6c9c7" providerId="ADAL" clId="{5354F822-A9E9-4067-BCDA-0FDA68F60510}" dt="2021-03-13T10:44:31.943" v="9367" actId="1076"/>
          <ac:spMkLst>
            <pc:docMk/>
            <pc:sldMk cId="3289429343" sldId="259"/>
            <ac:spMk id="139" creationId="{0BC0F355-E8C1-45CF-849F-35FD2189CC98}"/>
          </ac:spMkLst>
        </pc:spChg>
        <pc:spChg chg="add mod ord">
          <ac:chgData name="Sanders Wang" userId="089d73b8-785c-4012-b931-81c632b6c9c7" providerId="ADAL" clId="{5354F822-A9E9-4067-BCDA-0FDA68F60510}" dt="2021-03-12T20:00:33.571" v="9075" actId="207"/>
          <ac:spMkLst>
            <pc:docMk/>
            <pc:sldMk cId="3289429343" sldId="259"/>
            <ac:spMk id="143" creationId="{78C57E81-A12B-452F-8981-727D80FB5E51}"/>
          </ac:spMkLst>
        </pc:spChg>
        <pc:spChg chg="add del mod">
          <ac:chgData name="Sanders Wang" userId="089d73b8-785c-4012-b931-81c632b6c9c7" providerId="ADAL" clId="{5354F822-A9E9-4067-BCDA-0FDA68F60510}" dt="2021-03-11T13:59:46.303" v="6672" actId="478"/>
          <ac:spMkLst>
            <pc:docMk/>
            <pc:sldMk cId="3289429343" sldId="259"/>
            <ac:spMk id="146" creationId="{936A7B7B-9AB9-4EDD-B43B-FA5B0208561B}"/>
          </ac:spMkLst>
        </pc:spChg>
        <pc:spChg chg="add mod">
          <ac:chgData name="Sanders Wang" userId="089d73b8-785c-4012-b931-81c632b6c9c7" providerId="ADAL" clId="{5354F822-A9E9-4067-BCDA-0FDA68F60510}" dt="2021-03-13T10:43:38.886" v="9356" actId="571"/>
          <ac:spMkLst>
            <pc:docMk/>
            <pc:sldMk cId="3289429343" sldId="259"/>
            <ac:spMk id="147" creationId="{4A058AF4-AAA4-4063-B2AB-E06D7B5690C1}"/>
          </ac:spMkLst>
        </pc:spChg>
        <pc:spChg chg="add mod">
          <ac:chgData name="Sanders Wang" userId="089d73b8-785c-4012-b931-81c632b6c9c7" providerId="ADAL" clId="{5354F822-A9E9-4067-BCDA-0FDA68F60510}" dt="2021-03-13T12:41:12.978" v="9462" actId="571"/>
          <ac:spMkLst>
            <pc:docMk/>
            <pc:sldMk cId="3289429343" sldId="259"/>
            <ac:spMk id="149" creationId="{19698A68-8135-4473-B5A0-ADF00D732311}"/>
          </ac:spMkLst>
        </pc:spChg>
        <pc:spChg chg="add del mod">
          <ac:chgData name="Sanders Wang" userId="089d73b8-785c-4012-b931-81c632b6c9c7" providerId="ADAL" clId="{5354F822-A9E9-4067-BCDA-0FDA68F60510}" dt="2021-03-11T14:16:20.384" v="6705" actId="478"/>
          <ac:spMkLst>
            <pc:docMk/>
            <pc:sldMk cId="3289429343" sldId="259"/>
            <ac:spMk id="149" creationId="{989EB8F2-3AD7-49C2-81DF-6B0E4AF6A6F4}"/>
          </ac:spMkLst>
        </pc:spChg>
        <pc:spChg chg="add del mod">
          <ac:chgData name="Sanders Wang" userId="089d73b8-785c-4012-b931-81c632b6c9c7" providerId="ADAL" clId="{5354F822-A9E9-4067-BCDA-0FDA68F60510}" dt="2021-03-11T14:16:24.915" v="6706" actId="478"/>
          <ac:spMkLst>
            <pc:docMk/>
            <pc:sldMk cId="3289429343" sldId="259"/>
            <ac:spMk id="152" creationId="{7D3449E9-2C1A-495B-9BB5-3C333302000A}"/>
          </ac:spMkLst>
        </pc:spChg>
        <pc:spChg chg="add del mod">
          <ac:chgData name="Sanders Wang" userId="089d73b8-785c-4012-b931-81c632b6c9c7" providerId="ADAL" clId="{5354F822-A9E9-4067-BCDA-0FDA68F60510}" dt="2021-03-11T14:19:16.139" v="6729" actId="478"/>
          <ac:spMkLst>
            <pc:docMk/>
            <pc:sldMk cId="3289429343" sldId="259"/>
            <ac:spMk id="158" creationId="{364F6468-5CE2-4FFB-B867-D07AAF35C05E}"/>
          </ac:spMkLst>
        </pc:spChg>
        <pc:spChg chg="add del mod">
          <ac:chgData name="Sanders Wang" userId="089d73b8-785c-4012-b931-81c632b6c9c7" providerId="ADAL" clId="{5354F822-A9E9-4067-BCDA-0FDA68F60510}" dt="2021-03-11T14:37:28.029" v="6774" actId="478"/>
          <ac:spMkLst>
            <pc:docMk/>
            <pc:sldMk cId="3289429343" sldId="259"/>
            <ac:spMk id="166" creationId="{AAE6BB45-C513-4B2A-8F47-A8B4FB53B0C9}"/>
          </ac:spMkLst>
        </pc:spChg>
        <pc:spChg chg="add del mod">
          <ac:chgData name="Sanders Wang" userId="089d73b8-785c-4012-b931-81c632b6c9c7" providerId="ADAL" clId="{5354F822-A9E9-4067-BCDA-0FDA68F60510}" dt="2021-03-11T14:39:07.915" v="6781" actId="478"/>
          <ac:spMkLst>
            <pc:docMk/>
            <pc:sldMk cId="3289429343" sldId="259"/>
            <ac:spMk id="173" creationId="{FCF1EA4F-5E2B-4ACB-9FD8-67AA0F179EA8}"/>
          </ac:spMkLst>
        </pc:spChg>
        <pc:grpChg chg="add mod">
          <ac:chgData name="Sanders Wang" userId="089d73b8-785c-4012-b931-81c632b6c9c7" providerId="ADAL" clId="{5354F822-A9E9-4067-BCDA-0FDA68F60510}" dt="2021-03-13T10:33:01.007" v="9292" actId="1076"/>
          <ac:grpSpMkLst>
            <pc:docMk/>
            <pc:sldMk cId="3289429343" sldId="259"/>
            <ac:grpSpMk id="95" creationId="{63EE87BC-D63A-473F-AA1D-C95EFB09E352}"/>
          </ac:grpSpMkLst>
        </pc:grpChg>
        <pc:grpChg chg="add mod">
          <ac:chgData name="Sanders Wang" userId="089d73b8-785c-4012-b931-81c632b6c9c7" providerId="ADAL" clId="{5354F822-A9E9-4067-BCDA-0FDA68F60510}" dt="2021-03-13T10:29:46.137" v="9239" actId="1076"/>
          <ac:grpSpMkLst>
            <pc:docMk/>
            <pc:sldMk cId="3289429343" sldId="259"/>
            <ac:grpSpMk id="97" creationId="{C8E7B289-E125-4F8E-B16C-1E3C3F78C20B}"/>
          </ac:grpSpMkLst>
        </pc:grpChg>
        <pc:grpChg chg="add mod">
          <ac:chgData name="Sanders Wang" userId="089d73b8-785c-4012-b931-81c632b6c9c7" providerId="ADAL" clId="{5354F822-A9E9-4067-BCDA-0FDA68F60510}" dt="2021-03-13T10:27:59.644" v="9226" actId="1076"/>
          <ac:grpSpMkLst>
            <pc:docMk/>
            <pc:sldMk cId="3289429343" sldId="259"/>
            <ac:grpSpMk id="100" creationId="{764FF6E8-B3D7-428C-BB8A-257B8647F774}"/>
          </ac:grpSpMkLst>
        </pc:grpChg>
        <pc:grpChg chg="add mod">
          <ac:chgData name="Sanders Wang" userId="089d73b8-785c-4012-b931-81c632b6c9c7" providerId="ADAL" clId="{5354F822-A9E9-4067-BCDA-0FDA68F60510}" dt="2021-03-13T10:34:21.934" v="9305" actId="1076"/>
          <ac:grpSpMkLst>
            <pc:docMk/>
            <pc:sldMk cId="3289429343" sldId="259"/>
            <ac:grpSpMk id="107" creationId="{19526DC6-7222-4EF3-BF60-01866F2CF635}"/>
          </ac:grpSpMkLst>
        </pc:grpChg>
        <pc:picChg chg="add mod">
          <ac:chgData name="Sanders Wang" userId="089d73b8-785c-4012-b931-81c632b6c9c7" providerId="ADAL" clId="{5354F822-A9E9-4067-BCDA-0FDA68F60510}" dt="2021-03-11T15:32:57.953" v="7211" actId="1076"/>
          <ac:picMkLst>
            <pc:docMk/>
            <pc:sldMk cId="3289429343" sldId="259"/>
            <ac:picMk id="4" creationId="{F405E99B-5C45-4FE4-BA3C-508263300D96}"/>
          </ac:picMkLst>
        </pc:picChg>
        <pc:picChg chg="add del mod">
          <ac:chgData name="Sanders Wang" userId="089d73b8-785c-4012-b931-81c632b6c9c7" providerId="ADAL" clId="{5354F822-A9E9-4067-BCDA-0FDA68F60510}" dt="2021-03-10T19:54:28.246" v="4516" actId="478"/>
          <ac:picMkLst>
            <pc:docMk/>
            <pc:sldMk cId="3289429343" sldId="259"/>
            <ac:picMk id="5" creationId="{61F30FCB-551E-430C-952C-E60E12541D19}"/>
          </ac:picMkLst>
        </pc:picChg>
        <pc:picChg chg="add del mod">
          <ac:chgData name="Sanders Wang" userId="089d73b8-785c-4012-b931-81c632b6c9c7" providerId="ADAL" clId="{5354F822-A9E9-4067-BCDA-0FDA68F60510}" dt="2021-03-11T14:16:34.114" v="6709" actId="478"/>
          <ac:picMkLst>
            <pc:docMk/>
            <pc:sldMk cId="3289429343" sldId="259"/>
            <ac:picMk id="7" creationId="{19E34979-93B2-45D1-88E0-7B9ABC4791BB}"/>
          </ac:picMkLst>
        </pc:picChg>
        <pc:picChg chg="add del mod">
          <ac:chgData name="Sanders Wang" userId="089d73b8-785c-4012-b931-81c632b6c9c7" providerId="ADAL" clId="{5354F822-A9E9-4067-BCDA-0FDA68F60510}" dt="2021-03-12T19:41:29.178" v="8927" actId="478"/>
          <ac:picMkLst>
            <pc:docMk/>
            <pc:sldMk cId="3289429343" sldId="259"/>
            <ac:picMk id="7" creationId="{1A714F30-5192-44B6-B85C-D2AB877B41B4}"/>
          </ac:picMkLst>
        </pc:picChg>
        <pc:picChg chg="add del mod ord">
          <ac:chgData name="Sanders Wang" userId="089d73b8-785c-4012-b931-81c632b6c9c7" providerId="ADAL" clId="{5354F822-A9E9-4067-BCDA-0FDA68F60510}" dt="2021-03-12T19:49:16.119" v="8974" actId="478"/>
          <ac:picMkLst>
            <pc:docMk/>
            <pc:sldMk cId="3289429343" sldId="259"/>
            <ac:picMk id="8" creationId="{AADA0653-6EF2-47AB-A48F-9EE286A09639}"/>
          </ac:picMkLst>
        </pc:picChg>
        <pc:picChg chg="add del mod">
          <ac:chgData name="Sanders Wang" userId="089d73b8-785c-4012-b931-81c632b6c9c7" providerId="ADAL" clId="{5354F822-A9E9-4067-BCDA-0FDA68F60510}" dt="2021-03-12T19:49:18.161" v="8975" actId="478"/>
          <ac:picMkLst>
            <pc:docMk/>
            <pc:sldMk cId="3289429343" sldId="259"/>
            <ac:picMk id="9" creationId="{D0C30695-52F2-4BA2-ACD4-9CCACE571921}"/>
          </ac:picMkLst>
        </pc:picChg>
        <pc:picChg chg="add del mod">
          <ac:chgData name="Sanders Wang" userId="089d73b8-785c-4012-b931-81c632b6c9c7" providerId="ADAL" clId="{5354F822-A9E9-4067-BCDA-0FDA68F60510}" dt="2021-03-12T20:14:29.488" v="9136" actId="478"/>
          <ac:picMkLst>
            <pc:docMk/>
            <pc:sldMk cId="3289429343" sldId="259"/>
            <ac:picMk id="10" creationId="{C9275085-558F-4E16-A9DF-795E1617FF44}"/>
          </ac:picMkLst>
        </pc:picChg>
        <pc:picChg chg="add del mod">
          <ac:chgData name="Sanders Wang" userId="089d73b8-785c-4012-b931-81c632b6c9c7" providerId="ADAL" clId="{5354F822-A9E9-4067-BCDA-0FDA68F60510}" dt="2021-03-12T20:14:29.488" v="9136" actId="478"/>
          <ac:picMkLst>
            <pc:docMk/>
            <pc:sldMk cId="3289429343" sldId="259"/>
            <ac:picMk id="11" creationId="{A202DA99-A35D-467C-94DB-4DE757F0336D}"/>
          </ac:picMkLst>
        </pc:picChg>
        <pc:picChg chg="add mod">
          <ac:chgData name="Sanders Wang" userId="089d73b8-785c-4012-b931-81c632b6c9c7" providerId="ADAL" clId="{5354F822-A9E9-4067-BCDA-0FDA68F60510}" dt="2021-03-12T19:50:12.028" v="9006" actId="1036"/>
          <ac:picMkLst>
            <pc:docMk/>
            <pc:sldMk cId="3289429343" sldId="259"/>
            <ac:picMk id="13" creationId="{7240AAD1-7063-46F2-99CD-B26133FECAA5}"/>
          </ac:picMkLst>
        </pc:picChg>
        <pc:picChg chg="add del mod">
          <ac:chgData name="Sanders Wang" userId="089d73b8-785c-4012-b931-81c632b6c9c7" providerId="ADAL" clId="{5354F822-A9E9-4067-BCDA-0FDA68F60510}" dt="2021-03-10T20:01:19.440" v="4559" actId="478"/>
          <ac:picMkLst>
            <pc:docMk/>
            <pc:sldMk cId="3289429343" sldId="259"/>
            <ac:picMk id="13" creationId="{AEF92AFD-967F-4D60-BA3E-F59B1EE3B9C4}"/>
          </ac:picMkLst>
        </pc:picChg>
        <pc:picChg chg="add del">
          <ac:chgData name="Sanders Wang" userId="089d73b8-785c-4012-b931-81c632b6c9c7" providerId="ADAL" clId="{5354F822-A9E9-4067-BCDA-0FDA68F60510}" dt="2021-03-10T20:01:45.672" v="4561" actId="478"/>
          <ac:picMkLst>
            <pc:docMk/>
            <pc:sldMk cId="3289429343" sldId="259"/>
            <ac:picMk id="14" creationId="{EF7C6FA4-E832-4F9E-8BD1-33F956DFC766}"/>
          </ac:picMkLst>
        </pc:picChg>
        <pc:picChg chg="add mod">
          <ac:chgData name="Sanders Wang" userId="089d73b8-785c-4012-b931-81c632b6c9c7" providerId="ADAL" clId="{5354F822-A9E9-4067-BCDA-0FDA68F60510}" dt="2021-03-13T10:44:41.596" v="9368" actId="1076"/>
          <ac:picMkLst>
            <pc:docMk/>
            <pc:sldMk cId="3289429343" sldId="259"/>
            <ac:picMk id="15" creationId="{16EA132E-6D5E-4AB1-A7DC-C5C3F6B23052}"/>
          </ac:picMkLst>
        </pc:picChg>
        <pc:picChg chg="add del mod">
          <ac:chgData name="Sanders Wang" userId="089d73b8-785c-4012-b931-81c632b6c9c7" providerId="ADAL" clId="{5354F822-A9E9-4067-BCDA-0FDA68F60510}" dt="2021-03-11T14:16:51.854" v="6715" actId="478"/>
          <ac:picMkLst>
            <pc:docMk/>
            <pc:sldMk cId="3289429343" sldId="259"/>
            <ac:picMk id="16" creationId="{0713BEFB-72F1-450E-A262-B5B96ECEEE7F}"/>
          </ac:picMkLst>
        </pc:picChg>
        <pc:picChg chg="add mod">
          <ac:chgData name="Sanders Wang" userId="089d73b8-785c-4012-b931-81c632b6c9c7" providerId="ADAL" clId="{5354F822-A9E9-4067-BCDA-0FDA68F60510}" dt="2021-03-12T19:50:12.028" v="9006" actId="1036"/>
          <ac:picMkLst>
            <pc:docMk/>
            <pc:sldMk cId="3289429343" sldId="259"/>
            <ac:picMk id="17" creationId="{136048F2-25A1-4767-97FE-DFFF06CD4F63}"/>
          </ac:picMkLst>
        </pc:picChg>
        <pc:picChg chg="add del mod">
          <ac:chgData name="Sanders Wang" userId="089d73b8-785c-4012-b931-81c632b6c9c7" providerId="ADAL" clId="{5354F822-A9E9-4067-BCDA-0FDA68F60510}" dt="2021-03-10T20:05:22.808" v="4576" actId="478"/>
          <ac:picMkLst>
            <pc:docMk/>
            <pc:sldMk cId="3289429343" sldId="259"/>
            <ac:picMk id="18" creationId="{B7847499-6269-44F1-9D81-14947DE1BC6C}"/>
          </ac:picMkLst>
        </pc:picChg>
        <pc:picChg chg="add del mod">
          <ac:chgData name="Sanders Wang" userId="089d73b8-785c-4012-b931-81c632b6c9c7" providerId="ADAL" clId="{5354F822-A9E9-4067-BCDA-0FDA68F60510}" dt="2021-03-12T19:45:38.382" v="8953" actId="478"/>
          <ac:picMkLst>
            <pc:docMk/>
            <pc:sldMk cId="3289429343" sldId="259"/>
            <ac:picMk id="20" creationId="{6A337F93-F897-4990-8435-DA821635AE62}"/>
          </ac:picMkLst>
        </pc:picChg>
        <pc:picChg chg="add del mod">
          <ac:chgData name="Sanders Wang" userId="089d73b8-785c-4012-b931-81c632b6c9c7" providerId="ADAL" clId="{5354F822-A9E9-4067-BCDA-0FDA68F60510}" dt="2021-03-12T19:45:47.693" v="8955" actId="478"/>
          <ac:picMkLst>
            <pc:docMk/>
            <pc:sldMk cId="3289429343" sldId="259"/>
            <ac:picMk id="22" creationId="{928F1BDA-8D5F-42DF-A6C6-39E293E5ABED}"/>
          </ac:picMkLst>
        </pc:picChg>
        <pc:picChg chg="add del mod">
          <ac:chgData name="Sanders Wang" userId="089d73b8-785c-4012-b931-81c632b6c9c7" providerId="ADAL" clId="{5354F822-A9E9-4067-BCDA-0FDA68F60510}" dt="2021-03-11T14:19:27.465" v="6733" actId="478"/>
          <ac:picMkLst>
            <pc:docMk/>
            <pc:sldMk cId="3289429343" sldId="259"/>
            <ac:picMk id="22" creationId="{DD494428-EEBF-428F-8DDF-8C2E0816B6C8}"/>
          </ac:picMkLst>
        </pc:picChg>
        <pc:picChg chg="add del mod">
          <ac:chgData name="Sanders Wang" userId="089d73b8-785c-4012-b931-81c632b6c9c7" providerId="ADAL" clId="{5354F822-A9E9-4067-BCDA-0FDA68F60510}" dt="2021-03-11T14:36:04.237" v="6753" actId="478"/>
          <ac:picMkLst>
            <pc:docMk/>
            <pc:sldMk cId="3289429343" sldId="259"/>
            <ac:picMk id="24" creationId="{D3C89557-81F4-4082-BA76-BED29243465F}"/>
          </ac:picMkLst>
        </pc:picChg>
        <pc:picChg chg="add del mod ord">
          <ac:chgData name="Sanders Wang" userId="089d73b8-785c-4012-b931-81c632b6c9c7" providerId="ADAL" clId="{5354F822-A9E9-4067-BCDA-0FDA68F60510}" dt="2021-03-12T20:11:53.843" v="9114" actId="478"/>
          <ac:picMkLst>
            <pc:docMk/>
            <pc:sldMk cId="3289429343" sldId="259"/>
            <ac:picMk id="25" creationId="{38017EA2-BB8F-4471-95A9-479C1EF6FF9C}"/>
          </ac:picMkLst>
        </pc:picChg>
        <pc:picChg chg="add del mod">
          <ac:chgData name="Sanders Wang" userId="089d73b8-785c-4012-b931-81c632b6c9c7" providerId="ADAL" clId="{5354F822-A9E9-4067-BCDA-0FDA68F60510}" dt="2021-03-11T14:36:22.807" v="6759" actId="478"/>
          <ac:picMkLst>
            <pc:docMk/>
            <pc:sldMk cId="3289429343" sldId="259"/>
            <ac:picMk id="25" creationId="{5473A6F4-6347-43F2-9917-433BBD9FB188}"/>
          </ac:picMkLst>
        </pc:picChg>
        <pc:picChg chg="add del mod">
          <ac:chgData name="Sanders Wang" userId="089d73b8-785c-4012-b931-81c632b6c9c7" providerId="ADAL" clId="{5354F822-A9E9-4067-BCDA-0FDA68F60510}" dt="2021-03-11T14:36:25.357" v="6760" actId="478"/>
          <ac:picMkLst>
            <pc:docMk/>
            <pc:sldMk cId="3289429343" sldId="259"/>
            <ac:picMk id="26" creationId="{C5540B3D-0F8A-4E09-A05A-5A1913ADD61C}"/>
          </ac:picMkLst>
        </pc:picChg>
        <pc:picChg chg="add del mod">
          <ac:chgData name="Sanders Wang" userId="089d73b8-785c-4012-b931-81c632b6c9c7" providerId="ADAL" clId="{5354F822-A9E9-4067-BCDA-0FDA68F60510}" dt="2021-03-10T20:18:11.261" v="4687" actId="478"/>
          <ac:picMkLst>
            <pc:docMk/>
            <pc:sldMk cId="3289429343" sldId="259"/>
            <ac:picMk id="28" creationId="{8E3BCD66-0AE1-49FA-B207-EAF5C1366DEB}"/>
          </ac:picMkLst>
        </pc:picChg>
        <pc:picChg chg="add del mod">
          <ac:chgData name="Sanders Wang" userId="089d73b8-785c-4012-b931-81c632b6c9c7" providerId="ADAL" clId="{5354F822-A9E9-4067-BCDA-0FDA68F60510}" dt="2021-03-10T20:15:44.326" v="4674" actId="478"/>
          <ac:picMkLst>
            <pc:docMk/>
            <pc:sldMk cId="3289429343" sldId="259"/>
            <ac:picMk id="30" creationId="{128CFFDB-1F09-419D-888F-E243089A20E3}"/>
          </ac:picMkLst>
        </pc:picChg>
        <pc:picChg chg="add del mod">
          <ac:chgData name="Sanders Wang" userId="089d73b8-785c-4012-b931-81c632b6c9c7" providerId="ADAL" clId="{5354F822-A9E9-4067-BCDA-0FDA68F60510}" dt="2021-03-11T14:17:14.445" v="6720" actId="478"/>
          <ac:picMkLst>
            <pc:docMk/>
            <pc:sldMk cId="3289429343" sldId="259"/>
            <ac:picMk id="31" creationId="{55273134-D5D6-468A-B7AA-B5CDBB36774E}"/>
          </ac:picMkLst>
        </pc:picChg>
        <pc:picChg chg="add del mod">
          <ac:chgData name="Sanders Wang" userId="089d73b8-785c-4012-b931-81c632b6c9c7" providerId="ADAL" clId="{5354F822-A9E9-4067-BCDA-0FDA68F60510}" dt="2021-03-11T08:52:59.733" v="4971" actId="478"/>
          <ac:picMkLst>
            <pc:docMk/>
            <pc:sldMk cId="3289429343" sldId="259"/>
            <ac:picMk id="32" creationId="{129E56FD-F0DF-494E-ABE5-6777DA88B0E7}"/>
          </ac:picMkLst>
        </pc:picChg>
        <pc:picChg chg="add del mod">
          <ac:chgData name="Sanders Wang" userId="089d73b8-785c-4012-b931-81c632b6c9c7" providerId="ADAL" clId="{5354F822-A9E9-4067-BCDA-0FDA68F60510}" dt="2021-03-12T19:46:18.796" v="8963" actId="478"/>
          <ac:picMkLst>
            <pc:docMk/>
            <pc:sldMk cId="3289429343" sldId="259"/>
            <ac:picMk id="33" creationId="{B9A48248-B92D-4F20-851D-422CCC8F6930}"/>
          </ac:picMkLst>
        </pc:picChg>
        <pc:picChg chg="add del mod ord">
          <ac:chgData name="Sanders Wang" userId="089d73b8-785c-4012-b931-81c632b6c9c7" providerId="ADAL" clId="{5354F822-A9E9-4067-BCDA-0FDA68F60510}" dt="2021-03-11T14:39:40.841" v="6792" actId="478"/>
          <ac:picMkLst>
            <pc:docMk/>
            <pc:sldMk cId="3289429343" sldId="259"/>
            <ac:picMk id="34" creationId="{355C07F3-7AD3-4232-8262-BF6FDFF067DD}"/>
          </ac:picMkLst>
        </pc:picChg>
        <pc:picChg chg="add del mod">
          <ac:chgData name="Sanders Wang" userId="089d73b8-785c-4012-b931-81c632b6c9c7" providerId="ADAL" clId="{5354F822-A9E9-4067-BCDA-0FDA68F60510}" dt="2021-03-11T14:19:39.089" v="6736" actId="478"/>
          <ac:picMkLst>
            <pc:docMk/>
            <pc:sldMk cId="3289429343" sldId="259"/>
            <ac:picMk id="35" creationId="{77AB26AE-79C4-424F-8A65-8BCA2AA2E79C}"/>
          </ac:picMkLst>
        </pc:picChg>
        <pc:picChg chg="add mod">
          <ac:chgData name="Sanders Wang" userId="089d73b8-785c-4012-b931-81c632b6c9c7" providerId="ADAL" clId="{5354F822-A9E9-4067-BCDA-0FDA68F60510}" dt="2021-03-13T10:32:37.328" v="9285" actId="1076"/>
          <ac:picMkLst>
            <pc:docMk/>
            <pc:sldMk cId="3289429343" sldId="259"/>
            <ac:picMk id="35" creationId="{F8F7918E-E881-476C-87F1-072CB1AC9F6B}"/>
          </ac:picMkLst>
        </pc:picChg>
        <pc:picChg chg="add del mod">
          <ac:chgData name="Sanders Wang" userId="089d73b8-785c-4012-b931-81c632b6c9c7" providerId="ADAL" clId="{5354F822-A9E9-4067-BCDA-0FDA68F60510}" dt="2021-03-11T14:36:27.371" v="6761" actId="478"/>
          <ac:picMkLst>
            <pc:docMk/>
            <pc:sldMk cId="3289429343" sldId="259"/>
            <ac:picMk id="36" creationId="{8A386BED-F1B3-4C9B-84A4-B7DE5EA73E50}"/>
          </ac:picMkLst>
        </pc:picChg>
        <pc:picChg chg="add del mod">
          <ac:chgData name="Sanders Wang" userId="089d73b8-785c-4012-b931-81c632b6c9c7" providerId="ADAL" clId="{5354F822-A9E9-4067-BCDA-0FDA68F60510}" dt="2021-03-11T14:36:29.872" v="6762" actId="478"/>
          <ac:picMkLst>
            <pc:docMk/>
            <pc:sldMk cId="3289429343" sldId="259"/>
            <ac:picMk id="37" creationId="{2B4C9147-AF7D-43D4-840B-24630CD40EEC}"/>
          </ac:picMkLst>
        </pc:picChg>
        <pc:picChg chg="add mod">
          <ac:chgData name="Sanders Wang" userId="089d73b8-785c-4012-b931-81c632b6c9c7" providerId="ADAL" clId="{5354F822-A9E9-4067-BCDA-0FDA68F60510}" dt="2021-03-13T10:31:23.710" v="9276" actId="1037"/>
          <ac:picMkLst>
            <pc:docMk/>
            <pc:sldMk cId="3289429343" sldId="259"/>
            <ac:picMk id="37" creationId="{ED176610-E5CC-41C8-89D2-895F9970D485}"/>
          </ac:picMkLst>
        </pc:picChg>
        <pc:picChg chg="add del mod">
          <ac:chgData name="Sanders Wang" userId="089d73b8-785c-4012-b931-81c632b6c9c7" providerId="ADAL" clId="{5354F822-A9E9-4067-BCDA-0FDA68F60510}" dt="2021-03-11T14:36:31.945" v="6763" actId="478"/>
          <ac:picMkLst>
            <pc:docMk/>
            <pc:sldMk cId="3289429343" sldId="259"/>
            <ac:picMk id="38" creationId="{48FA4DBD-5B39-473D-ABAB-9CAC9164DD58}"/>
          </ac:picMkLst>
        </pc:picChg>
        <pc:picChg chg="add mod">
          <ac:chgData name="Sanders Wang" userId="089d73b8-785c-4012-b931-81c632b6c9c7" providerId="ADAL" clId="{5354F822-A9E9-4067-BCDA-0FDA68F60510}" dt="2021-03-12T20:12:51.316" v="9131" actId="1076"/>
          <ac:picMkLst>
            <pc:docMk/>
            <pc:sldMk cId="3289429343" sldId="259"/>
            <ac:picMk id="39" creationId="{7F949B51-7BC9-46E4-89D0-EF255AE51378}"/>
          </ac:picMkLst>
        </pc:picChg>
        <pc:picChg chg="add del mod">
          <ac:chgData name="Sanders Wang" userId="089d73b8-785c-4012-b931-81c632b6c9c7" providerId="ADAL" clId="{5354F822-A9E9-4067-BCDA-0FDA68F60510}" dt="2021-03-11T08:53:12.976" v="4975" actId="478"/>
          <ac:picMkLst>
            <pc:docMk/>
            <pc:sldMk cId="3289429343" sldId="259"/>
            <ac:picMk id="39" creationId="{D9683E70-478D-49C8-A790-12406862ABDB}"/>
          </ac:picMkLst>
        </pc:picChg>
        <pc:picChg chg="add mod">
          <ac:chgData name="Sanders Wang" userId="089d73b8-785c-4012-b931-81c632b6c9c7" providerId="ADAL" clId="{5354F822-A9E9-4067-BCDA-0FDA68F60510}" dt="2021-03-12T20:12:29.646" v="9124" actId="1076"/>
          <ac:picMkLst>
            <pc:docMk/>
            <pc:sldMk cId="3289429343" sldId="259"/>
            <ac:picMk id="45" creationId="{2CBFBF01-6C91-4034-8C22-F06478CCC437}"/>
          </ac:picMkLst>
        </pc:picChg>
        <pc:picChg chg="add mod ord">
          <ac:chgData name="Sanders Wang" userId="089d73b8-785c-4012-b931-81c632b6c9c7" providerId="ADAL" clId="{5354F822-A9E9-4067-BCDA-0FDA68F60510}" dt="2021-03-13T10:31:23.710" v="9276" actId="1037"/>
          <ac:picMkLst>
            <pc:docMk/>
            <pc:sldMk cId="3289429343" sldId="259"/>
            <ac:picMk id="46" creationId="{4B623916-B672-4AA8-A5D6-1364EBE13E34}"/>
          </ac:picMkLst>
        </pc:picChg>
        <pc:picChg chg="add mod">
          <ac:chgData name="Sanders Wang" userId="089d73b8-785c-4012-b931-81c632b6c9c7" providerId="ADAL" clId="{5354F822-A9E9-4067-BCDA-0FDA68F60510}" dt="2021-03-12T20:14:57.218" v="9151" actId="1037"/>
          <ac:picMkLst>
            <pc:docMk/>
            <pc:sldMk cId="3289429343" sldId="259"/>
            <ac:picMk id="48" creationId="{37E3973F-ED7C-4DC4-ABDE-616AD855E10D}"/>
          </ac:picMkLst>
        </pc:picChg>
        <pc:picChg chg="add mod">
          <ac:chgData name="Sanders Wang" userId="089d73b8-785c-4012-b931-81c632b6c9c7" providerId="ADAL" clId="{5354F822-A9E9-4067-BCDA-0FDA68F60510}" dt="2021-03-13T10:31:23.710" v="9276" actId="1037"/>
          <ac:picMkLst>
            <pc:docMk/>
            <pc:sldMk cId="3289429343" sldId="259"/>
            <ac:picMk id="49" creationId="{85171B1E-7C20-464A-9888-48C9B875D2F2}"/>
          </ac:picMkLst>
        </pc:picChg>
        <pc:picChg chg="add mod">
          <ac:chgData name="Sanders Wang" userId="089d73b8-785c-4012-b931-81c632b6c9c7" providerId="ADAL" clId="{5354F822-A9E9-4067-BCDA-0FDA68F60510}" dt="2021-03-13T10:31:34.329" v="9278" actId="1076"/>
          <ac:picMkLst>
            <pc:docMk/>
            <pc:sldMk cId="3289429343" sldId="259"/>
            <ac:picMk id="52" creationId="{E40FB2AF-FFB6-42E6-A711-1A76C682B63E}"/>
          </ac:picMkLst>
        </pc:picChg>
        <pc:picChg chg="add mod">
          <ac:chgData name="Sanders Wang" userId="089d73b8-785c-4012-b931-81c632b6c9c7" providerId="ADAL" clId="{5354F822-A9E9-4067-BCDA-0FDA68F60510}" dt="2021-03-13T10:31:23.710" v="9276" actId="1037"/>
          <ac:picMkLst>
            <pc:docMk/>
            <pc:sldMk cId="3289429343" sldId="259"/>
            <ac:picMk id="54" creationId="{D39E5C3C-1687-4F29-ADF3-37B71FC0ABCF}"/>
          </ac:picMkLst>
        </pc:picChg>
        <pc:picChg chg="add mod">
          <ac:chgData name="Sanders Wang" userId="089d73b8-785c-4012-b931-81c632b6c9c7" providerId="ADAL" clId="{5354F822-A9E9-4067-BCDA-0FDA68F60510}" dt="2021-03-13T10:37:18.740" v="9351" actId="1037"/>
          <ac:picMkLst>
            <pc:docMk/>
            <pc:sldMk cId="3289429343" sldId="259"/>
            <ac:picMk id="63" creationId="{10F48830-E8BF-4F5C-8A02-EC27B26CDF38}"/>
          </ac:picMkLst>
        </pc:picChg>
        <pc:picChg chg="add del mod">
          <ac:chgData name="Sanders Wang" userId="089d73b8-785c-4012-b931-81c632b6c9c7" providerId="ADAL" clId="{5354F822-A9E9-4067-BCDA-0FDA68F60510}" dt="2021-03-12T19:46:32.154" v="8965" actId="478"/>
          <ac:picMkLst>
            <pc:docMk/>
            <pc:sldMk cId="3289429343" sldId="259"/>
            <ac:picMk id="64" creationId="{BA1D3ED5-9A8E-4CEB-8368-9D318DB147AA}"/>
          </ac:picMkLst>
        </pc:picChg>
        <pc:picChg chg="add del mod">
          <ac:chgData name="Sanders Wang" userId="089d73b8-785c-4012-b931-81c632b6c9c7" providerId="ADAL" clId="{5354F822-A9E9-4067-BCDA-0FDA68F60510}" dt="2021-03-11T14:19:47.830" v="6738" actId="478"/>
          <ac:picMkLst>
            <pc:docMk/>
            <pc:sldMk cId="3289429343" sldId="259"/>
            <ac:picMk id="65" creationId="{BAAB2CB2-8AC5-41CB-90A8-C77F7DDE6BD2}"/>
          </ac:picMkLst>
        </pc:picChg>
        <pc:picChg chg="add del mod">
          <ac:chgData name="Sanders Wang" userId="089d73b8-785c-4012-b931-81c632b6c9c7" providerId="ADAL" clId="{5354F822-A9E9-4067-BCDA-0FDA68F60510}" dt="2021-03-11T14:37:36.425" v="6776" actId="478"/>
          <ac:picMkLst>
            <pc:docMk/>
            <pc:sldMk cId="3289429343" sldId="259"/>
            <ac:picMk id="66" creationId="{5C3BA40C-B761-43DD-8079-D8DC4B6CB705}"/>
          </ac:picMkLst>
        </pc:picChg>
        <pc:picChg chg="add del mod">
          <ac:chgData name="Sanders Wang" userId="089d73b8-785c-4012-b931-81c632b6c9c7" providerId="ADAL" clId="{5354F822-A9E9-4067-BCDA-0FDA68F60510}" dt="2021-03-11T14:39:35.606" v="6790" actId="478"/>
          <ac:picMkLst>
            <pc:docMk/>
            <pc:sldMk cId="3289429343" sldId="259"/>
            <ac:picMk id="67" creationId="{FB2FFC37-EEB1-4055-894C-4EB1B560474F}"/>
          </ac:picMkLst>
        </pc:picChg>
        <pc:picChg chg="add del mod">
          <ac:chgData name="Sanders Wang" userId="089d73b8-785c-4012-b931-81c632b6c9c7" providerId="ADAL" clId="{5354F822-A9E9-4067-BCDA-0FDA68F60510}" dt="2021-03-11T14:39:38.418" v="6791" actId="478"/>
          <ac:picMkLst>
            <pc:docMk/>
            <pc:sldMk cId="3289429343" sldId="259"/>
            <ac:picMk id="68" creationId="{D1371CB4-C411-4543-9B81-A815E6304A8E}"/>
          </ac:picMkLst>
        </pc:picChg>
        <pc:picChg chg="add del mod">
          <ac:chgData name="Sanders Wang" userId="089d73b8-785c-4012-b931-81c632b6c9c7" providerId="ADAL" clId="{5354F822-A9E9-4067-BCDA-0FDA68F60510}" dt="2021-03-11T14:39:23.459" v="6786" actId="478"/>
          <ac:picMkLst>
            <pc:docMk/>
            <pc:sldMk cId="3289429343" sldId="259"/>
            <ac:picMk id="70" creationId="{9D9FEB33-2545-4B46-923F-B6295DF950B6}"/>
          </ac:picMkLst>
        </pc:picChg>
        <pc:picChg chg="add del mod">
          <ac:chgData name="Sanders Wang" userId="089d73b8-785c-4012-b931-81c632b6c9c7" providerId="ADAL" clId="{5354F822-A9E9-4067-BCDA-0FDA68F60510}" dt="2021-03-11T19:43:18.891" v="8777" actId="478"/>
          <ac:picMkLst>
            <pc:docMk/>
            <pc:sldMk cId="3289429343" sldId="259"/>
            <ac:picMk id="71" creationId="{7380BF36-81FA-431F-8381-343137944549}"/>
          </ac:picMkLst>
        </pc:picChg>
        <pc:picChg chg="add del mod">
          <ac:chgData name="Sanders Wang" userId="089d73b8-785c-4012-b931-81c632b6c9c7" providerId="ADAL" clId="{5354F822-A9E9-4067-BCDA-0FDA68F60510}" dt="2021-03-12T20:02:24.093" v="9082" actId="478"/>
          <ac:picMkLst>
            <pc:docMk/>
            <pc:sldMk cId="3289429343" sldId="259"/>
            <ac:picMk id="76" creationId="{6D83C979-5B72-44CB-860C-6DF188D69277}"/>
          </ac:picMkLst>
        </pc:picChg>
        <pc:picChg chg="add mod">
          <ac:chgData name="Sanders Wang" userId="089d73b8-785c-4012-b931-81c632b6c9c7" providerId="ADAL" clId="{5354F822-A9E9-4067-BCDA-0FDA68F60510}" dt="2021-03-13T10:32:55.151" v="9291" actId="1076"/>
          <ac:picMkLst>
            <pc:docMk/>
            <pc:sldMk cId="3289429343" sldId="259"/>
            <ac:picMk id="93" creationId="{06DDC72C-F137-40B1-AECA-CCB57CE30B69}"/>
          </ac:picMkLst>
        </pc:picChg>
        <pc:picChg chg="mod">
          <ac:chgData name="Sanders Wang" userId="089d73b8-785c-4012-b931-81c632b6c9c7" providerId="ADAL" clId="{5354F822-A9E9-4067-BCDA-0FDA68F60510}" dt="2021-03-11T11:59:13.801" v="5536"/>
          <ac:picMkLst>
            <pc:docMk/>
            <pc:sldMk cId="3289429343" sldId="259"/>
            <ac:picMk id="99" creationId="{94C49F43-0C44-4A4D-BB70-B25CAAF61D35}"/>
          </ac:picMkLst>
        </pc:picChg>
        <pc:picChg chg="mod">
          <ac:chgData name="Sanders Wang" userId="089d73b8-785c-4012-b931-81c632b6c9c7" providerId="ADAL" clId="{5354F822-A9E9-4067-BCDA-0FDA68F60510}" dt="2021-03-11T11:59:51.520" v="5538"/>
          <ac:picMkLst>
            <pc:docMk/>
            <pc:sldMk cId="3289429343" sldId="259"/>
            <ac:picMk id="102" creationId="{45272B2B-9BBF-4FFF-8BC7-3A028D8F4798}"/>
          </ac:picMkLst>
        </pc:picChg>
        <pc:picChg chg="add del mod">
          <ac:chgData name="Sanders Wang" userId="089d73b8-785c-4012-b931-81c632b6c9c7" providerId="ADAL" clId="{5354F822-A9E9-4067-BCDA-0FDA68F60510}" dt="2021-03-12T19:35:19.607" v="8891" actId="478"/>
          <ac:picMkLst>
            <pc:docMk/>
            <pc:sldMk cId="3289429343" sldId="259"/>
            <ac:picMk id="107" creationId="{DAB266A8-2AB5-4C24-A9DA-AD8DBD3CBBF4}"/>
          </ac:picMkLst>
        </pc:picChg>
        <pc:picChg chg="add del mod">
          <ac:chgData name="Sanders Wang" userId="089d73b8-785c-4012-b931-81c632b6c9c7" providerId="ADAL" clId="{5354F822-A9E9-4067-BCDA-0FDA68F60510}" dt="2021-03-12T19:41:27.022" v="8926" actId="478"/>
          <ac:picMkLst>
            <pc:docMk/>
            <pc:sldMk cId="3289429343" sldId="259"/>
            <ac:picMk id="109" creationId="{7ED4F183-6E3D-4CE5-83C4-6C31CF58AD22}"/>
          </ac:picMkLst>
        </pc:picChg>
        <pc:picChg chg="mod">
          <ac:chgData name="Sanders Wang" userId="089d73b8-785c-4012-b931-81c632b6c9c7" providerId="ADAL" clId="{5354F822-A9E9-4067-BCDA-0FDA68F60510}" dt="2021-03-13T10:33:18.696" v="9297" actId="1076"/>
          <ac:picMkLst>
            <pc:docMk/>
            <pc:sldMk cId="3289429343" sldId="259"/>
            <ac:picMk id="110" creationId="{0E91C5AE-1733-441D-9AD3-F933BE0E9041}"/>
          </ac:picMkLst>
        </pc:picChg>
        <pc:picChg chg="add del mod">
          <ac:chgData name="Sanders Wang" userId="089d73b8-785c-4012-b931-81c632b6c9c7" providerId="ADAL" clId="{5354F822-A9E9-4067-BCDA-0FDA68F60510}" dt="2021-03-12T19:41:52.582" v="8934" actId="478"/>
          <ac:picMkLst>
            <pc:docMk/>
            <pc:sldMk cId="3289429343" sldId="259"/>
            <ac:picMk id="110" creationId="{2AD5932F-ED00-4489-9EA4-ACAF2A8C3114}"/>
          </ac:picMkLst>
        </pc:picChg>
        <pc:picChg chg="add mod">
          <ac:chgData name="Sanders Wang" userId="089d73b8-785c-4012-b931-81c632b6c9c7" providerId="ADAL" clId="{5354F822-A9E9-4067-BCDA-0FDA68F60510}" dt="2021-03-12T19:50:12.028" v="9006" actId="1036"/>
          <ac:picMkLst>
            <pc:docMk/>
            <pc:sldMk cId="3289429343" sldId="259"/>
            <ac:picMk id="111" creationId="{8560D45D-5032-408D-96A5-706F49E3AAE1}"/>
          </ac:picMkLst>
        </pc:picChg>
        <pc:picChg chg="add mod">
          <ac:chgData name="Sanders Wang" userId="089d73b8-785c-4012-b931-81c632b6c9c7" providerId="ADAL" clId="{5354F822-A9E9-4067-BCDA-0FDA68F60510}" dt="2021-03-13T10:31:39.050" v="9279" actId="1076"/>
          <ac:picMkLst>
            <pc:docMk/>
            <pc:sldMk cId="3289429343" sldId="259"/>
            <ac:picMk id="112" creationId="{35F26AA9-A39F-43CC-8571-02F8FD180136}"/>
          </ac:picMkLst>
        </pc:picChg>
        <pc:picChg chg="add mod">
          <ac:chgData name="Sanders Wang" userId="089d73b8-785c-4012-b931-81c632b6c9c7" providerId="ADAL" clId="{5354F822-A9E9-4067-BCDA-0FDA68F60510}" dt="2021-03-13T10:31:23.710" v="9276" actId="1037"/>
          <ac:picMkLst>
            <pc:docMk/>
            <pc:sldMk cId="3289429343" sldId="259"/>
            <ac:picMk id="114" creationId="{1697BB3A-FC07-413A-A840-8317B9EA885D}"/>
          </ac:picMkLst>
        </pc:picChg>
        <pc:picChg chg="add mod">
          <ac:chgData name="Sanders Wang" userId="089d73b8-785c-4012-b931-81c632b6c9c7" providerId="ADAL" clId="{5354F822-A9E9-4067-BCDA-0FDA68F60510}" dt="2021-03-13T10:31:23.710" v="9276" actId="1037"/>
          <ac:picMkLst>
            <pc:docMk/>
            <pc:sldMk cId="3289429343" sldId="259"/>
            <ac:picMk id="115" creationId="{48CEF4AA-0CF1-4846-924F-46E9FEFFAFA2}"/>
          </ac:picMkLst>
        </pc:picChg>
        <pc:picChg chg="add mod">
          <ac:chgData name="Sanders Wang" userId="089d73b8-785c-4012-b931-81c632b6c9c7" providerId="ADAL" clId="{5354F822-A9E9-4067-BCDA-0FDA68F60510}" dt="2021-03-13T10:31:23.710" v="9276" actId="1037"/>
          <ac:picMkLst>
            <pc:docMk/>
            <pc:sldMk cId="3289429343" sldId="259"/>
            <ac:picMk id="117" creationId="{1AE99A65-91DB-408B-BFAA-C7A49AEED186}"/>
          </ac:picMkLst>
        </pc:picChg>
        <pc:picChg chg="add mod">
          <ac:chgData name="Sanders Wang" userId="089d73b8-785c-4012-b931-81c632b6c9c7" providerId="ADAL" clId="{5354F822-A9E9-4067-BCDA-0FDA68F60510}" dt="2021-03-13T10:31:23.710" v="9276" actId="1037"/>
          <ac:picMkLst>
            <pc:docMk/>
            <pc:sldMk cId="3289429343" sldId="259"/>
            <ac:picMk id="127" creationId="{C9810058-9A82-4F18-B556-E50FDC8374D0}"/>
          </ac:picMkLst>
        </pc:picChg>
        <pc:picChg chg="add del mod">
          <ac:chgData name="Sanders Wang" userId="089d73b8-785c-4012-b931-81c632b6c9c7" providerId="ADAL" clId="{5354F822-A9E9-4067-BCDA-0FDA68F60510}" dt="2021-03-12T20:02:30.269" v="9084" actId="478"/>
          <ac:picMkLst>
            <pc:docMk/>
            <pc:sldMk cId="3289429343" sldId="259"/>
            <ac:picMk id="129" creationId="{FA746D01-B4A1-4417-893D-0F51358429A8}"/>
          </ac:picMkLst>
        </pc:picChg>
        <pc:picChg chg="add mod">
          <ac:chgData name="Sanders Wang" userId="089d73b8-785c-4012-b931-81c632b6c9c7" providerId="ADAL" clId="{5354F822-A9E9-4067-BCDA-0FDA68F60510}" dt="2021-03-13T10:44:41.596" v="9368" actId="1076"/>
          <ac:picMkLst>
            <pc:docMk/>
            <pc:sldMk cId="3289429343" sldId="259"/>
            <ac:picMk id="131" creationId="{36C62B0B-6DEA-4675-B62B-C5E85F6E830D}"/>
          </ac:picMkLst>
        </pc:picChg>
        <pc:picChg chg="add mod">
          <ac:chgData name="Sanders Wang" userId="089d73b8-785c-4012-b931-81c632b6c9c7" providerId="ADAL" clId="{5354F822-A9E9-4067-BCDA-0FDA68F60510}" dt="2021-03-13T10:44:41.596" v="9368" actId="1076"/>
          <ac:picMkLst>
            <pc:docMk/>
            <pc:sldMk cId="3289429343" sldId="259"/>
            <ac:picMk id="132" creationId="{68AFE04A-BB0C-432C-BB3D-02B12C9EF23C}"/>
          </ac:picMkLst>
        </pc:picChg>
        <pc:picChg chg="add del mod ord">
          <ac:chgData name="Sanders Wang" userId="089d73b8-785c-4012-b931-81c632b6c9c7" providerId="ADAL" clId="{5354F822-A9E9-4067-BCDA-0FDA68F60510}" dt="2021-03-11T14:17:22.294" v="6722" actId="478"/>
          <ac:picMkLst>
            <pc:docMk/>
            <pc:sldMk cId="3289429343" sldId="259"/>
            <ac:picMk id="132" creationId="{6A5EEF58-BE6C-4D27-9F45-8B384AB38346}"/>
          </ac:picMkLst>
        </pc:picChg>
        <pc:picChg chg="add mod">
          <ac:chgData name="Sanders Wang" userId="089d73b8-785c-4012-b931-81c632b6c9c7" providerId="ADAL" clId="{5354F822-A9E9-4067-BCDA-0FDA68F60510}" dt="2021-03-13T10:31:23.710" v="9276" actId="1037"/>
          <ac:picMkLst>
            <pc:docMk/>
            <pc:sldMk cId="3289429343" sldId="259"/>
            <ac:picMk id="133" creationId="{279FD18B-900A-41B7-83DC-B03EBB02C57D}"/>
          </ac:picMkLst>
        </pc:picChg>
        <pc:picChg chg="add mod">
          <ac:chgData name="Sanders Wang" userId="089d73b8-785c-4012-b931-81c632b6c9c7" providerId="ADAL" clId="{5354F822-A9E9-4067-BCDA-0FDA68F60510}" dt="2021-03-13T10:44:53.992" v="9369" actId="1076"/>
          <ac:picMkLst>
            <pc:docMk/>
            <pc:sldMk cId="3289429343" sldId="259"/>
            <ac:picMk id="134" creationId="{B01774AA-665F-48CF-8C3E-55CAA8445621}"/>
          </ac:picMkLst>
        </pc:picChg>
        <pc:picChg chg="add mod">
          <ac:chgData name="Sanders Wang" userId="089d73b8-785c-4012-b931-81c632b6c9c7" providerId="ADAL" clId="{5354F822-A9E9-4067-BCDA-0FDA68F60510}" dt="2021-03-13T10:31:23.710" v="9276" actId="1037"/>
          <ac:picMkLst>
            <pc:docMk/>
            <pc:sldMk cId="3289429343" sldId="259"/>
            <ac:picMk id="135" creationId="{370B569F-33C6-4878-BF5E-6C26C530180B}"/>
          </ac:picMkLst>
        </pc:picChg>
        <pc:picChg chg="add mod">
          <ac:chgData name="Sanders Wang" userId="089d73b8-785c-4012-b931-81c632b6c9c7" providerId="ADAL" clId="{5354F822-A9E9-4067-BCDA-0FDA68F60510}" dt="2021-03-13T10:37:18.740" v="9351" actId="1037"/>
          <ac:picMkLst>
            <pc:docMk/>
            <pc:sldMk cId="3289429343" sldId="259"/>
            <ac:picMk id="136" creationId="{368D2070-DF2B-40CD-8E48-8FED2489BDE7}"/>
          </ac:picMkLst>
        </pc:picChg>
        <pc:picChg chg="add del mod">
          <ac:chgData name="Sanders Wang" userId="089d73b8-785c-4012-b931-81c632b6c9c7" providerId="ADAL" clId="{5354F822-A9E9-4067-BCDA-0FDA68F60510}" dt="2021-03-11T12:39:17.633" v="5965" actId="478"/>
          <ac:picMkLst>
            <pc:docMk/>
            <pc:sldMk cId="3289429343" sldId="259"/>
            <ac:picMk id="136" creationId="{76C727A5-C389-4CFA-A603-51ECF8A455F9}"/>
          </ac:picMkLst>
        </pc:picChg>
        <pc:picChg chg="add del mod ord">
          <ac:chgData name="Sanders Wang" userId="089d73b8-785c-4012-b931-81c632b6c9c7" providerId="ADAL" clId="{5354F822-A9E9-4067-BCDA-0FDA68F60510}" dt="2021-03-12T20:11:55.866" v="9115" actId="478"/>
          <ac:picMkLst>
            <pc:docMk/>
            <pc:sldMk cId="3289429343" sldId="259"/>
            <ac:picMk id="137" creationId="{927AB25E-F536-4B7C-AC93-52F17EB46EA9}"/>
          </ac:picMkLst>
        </pc:picChg>
        <pc:picChg chg="add del mod">
          <ac:chgData name="Sanders Wang" userId="089d73b8-785c-4012-b931-81c632b6c9c7" providerId="ADAL" clId="{5354F822-A9E9-4067-BCDA-0FDA68F60510}" dt="2021-03-12T20:02:37.882" v="9086" actId="478"/>
          <ac:picMkLst>
            <pc:docMk/>
            <pc:sldMk cId="3289429343" sldId="259"/>
            <ac:picMk id="138" creationId="{81E7BB51-A378-44A2-AF11-96A84E9C8664}"/>
          </ac:picMkLst>
        </pc:picChg>
        <pc:picChg chg="add mod">
          <ac:chgData name="Sanders Wang" userId="089d73b8-785c-4012-b931-81c632b6c9c7" providerId="ADAL" clId="{5354F822-A9E9-4067-BCDA-0FDA68F60510}" dt="2021-03-12T20:02:35.159" v="9085" actId="571"/>
          <ac:picMkLst>
            <pc:docMk/>
            <pc:sldMk cId="3289429343" sldId="259"/>
            <ac:picMk id="140" creationId="{257A1BE0-A831-41A5-B1EA-0A2F8FD60B4C}"/>
          </ac:picMkLst>
        </pc:picChg>
        <pc:picChg chg="add mod">
          <ac:chgData name="Sanders Wang" userId="089d73b8-785c-4012-b931-81c632b6c9c7" providerId="ADAL" clId="{5354F822-A9E9-4067-BCDA-0FDA68F60510}" dt="2021-03-13T10:44:27.236" v="9366" actId="1076"/>
          <ac:picMkLst>
            <pc:docMk/>
            <pc:sldMk cId="3289429343" sldId="259"/>
            <ac:picMk id="141" creationId="{B0EFEAC1-0272-4588-B27E-B1EC20199872}"/>
          </ac:picMkLst>
        </pc:picChg>
        <pc:picChg chg="add mod">
          <ac:chgData name="Sanders Wang" userId="089d73b8-785c-4012-b931-81c632b6c9c7" providerId="ADAL" clId="{5354F822-A9E9-4067-BCDA-0FDA68F60510}" dt="2021-03-12T20:12:20.861" v="9123" actId="571"/>
          <ac:picMkLst>
            <pc:docMk/>
            <pc:sldMk cId="3289429343" sldId="259"/>
            <ac:picMk id="142" creationId="{A5D9883F-C296-4B36-893A-F6A51DCE14F7}"/>
          </ac:picMkLst>
        </pc:picChg>
        <pc:picChg chg="add mod">
          <ac:chgData name="Sanders Wang" userId="089d73b8-785c-4012-b931-81c632b6c9c7" providerId="ADAL" clId="{5354F822-A9E9-4067-BCDA-0FDA68F60510}" dt="2021-03-12T20:14:57.218" v="9151" actId="1037"/>
          <ac:picMkLst>
            <pc:docMk/>
            <pc:sldMk cId="3289429343" sldId="259"/>
            <ac:picMk id="144" creationId="{99C695BA-9733-45CD-9FC0-CDB35A04E86A}"/>
          </ac:picMkLst>
        </pc:picChg>
        <pc:picChg chg="add mod">
          <ac:chgData name="Sanders Wang" userId="089d73b8-785c-4012-b931-81c632b6c9c7" providerId="ADAL" clId="{5354F822-A9E9-4067-BCDA-0FDA68F60510}" dt="2021-03-12T20:00:01.471" v="9072" actId="1076"/>
          <ac:picMkLst>
            <pc:docMk/>
            <pc:sldMk cId="3289429343" sldId="259"/>
            <ac:picMk id="145" creationId="{14919C9E-4801-483B-8E97-FC023D700BB5}"/>
          </ac:picMkLst>
        </pc:picChg>
        <pc:picChg chg="add mod">
          <ac:chgData name="Sanders Wang" userId="089d73b8-785c-4012-b931-81c632b6c9c7" providerId="ADAL" clId="{5354F822-A9E9-4067-BCDA-0FDA68F60510}" dt="2021-03-12T20:14:57.218" v="9151" actId="1037"/>
          <ac:picMkLst>
            <pc:docMk/>
            <pc:sldMk cId="3289429343" sldId="259"/>
            <ac:picMk id="146" creationId="{C95AB2C8-265B-4EB1-AD89-7F9B5A7AA045}"/>
          </ac:picMkLst>
        </pc:picChg>
        <pc:picChg chg="add mod ord">
          <ac:chgData name="Sanders Wang" userId="089d73b8-785c-4012-b931-81c632b6c9c7" providerId="ADAL" clId="{5354F822-A9E9-4067-BCDA-0FDA68F60510}" dt="2021-03-12T19:50:12.028" v="9006" actId="1036"/>
          <ac:picMkLst>
            <pc:docMk/>
            <pc:sldMk cId="3289429343" sldId="259"/>
            <ac:picMk id="148" creationId="{9949052B-4755-40AB-B23E-16960FF22D7B}"/>
          </ac:picMkLst>
        </pc:picChg>
        <pc:picChg chg="add del mod">
          <ac:chgData name="Sanders Wang" userId="089d73b8-785c-4012-b931-81c632b6c9c7" providerId="ADAL" clId="{5354F822-A9E9-4067-BCDA-0FDA68F60510}" dt="2021-03-12T20:11:51.799" v="9113" actId="478"/>
          <ac:picMkLst>
            <pc:docMk/>
            <pc:sldMk cId="3289429343" sldId="259"/>
            <ac:picMk id="151" creationId="{91386FD6-64AE-45D0-A301-E5FC02DF2D4B}"/>
          </ac:picMkLst>
        </pc:picChg>
        <pc:picChg chg="add mod">
          <ac:chgData name="Sanders Wang" userId="089d73b8-785c-4012-b931-81c632b6c9c7" providerId="ADAL" clId="{5354F822-A9E9-4067-BCDA-0FDA68F60510}" dt="2021-03-13T10:31:23.710" v="9276" actId="1037"/>
          <ac:picMkLst>
            <pc:docMk/>
            <pc:sldMk cId="3289429343" sldId="259"/>
            <ac:picMk id="153" creationId="{5D285414-57A6-4F72-9281-FC53F1ECFB60}"/>
          </ac:picMkLst>
        </pc:picChg>
        <pc:picChg chg="add mod">
          <ac:chgData name="Sanders Wang" userId="089d73b8-785c-4012-b931-81c632b6c9c7" providerId="ADAL" clId="{5354F822-A9E9-4067-BCDA-0FDA68F60510}" dt="2021-03-13T10:37:18.740" v="9351" actId="1037"/>
          <ac:picMkLst>
            <pc:docMk/>
            <pc:sldMk cId="3289429343" sldId="259"/>
            <ac:picMk id="154" creationId="{2327EC96-8E36-46A7-98D4-26CD2B037594}"/>
          </ac:picMkLst>
        </pc:picChg>
        <pc:picChg chg="add mod">
          <ac:chgData name="Sanders Wang" userId="089d73b8-785c-4012-b931-81c632b6c9c7" providerId="ADAL" clId="{5354F822-A9E9-4067-BCDA-0FDA68F60510}" dt="2021-03-12T19:50:12.028" v="9006" actId="1036"/>
          <ac:picMkLst>
            <pc:docMk/>
            <pc:sldMk cId="3289429343" sldId="259"/>
            <ac:picMk id="157" creationId="{486913DA-BE62-443A-A09A-2AFE8A406849}"/>
          </ac:picMkLst>
        </pc:picChg>
        <pc:picChg chg="add mod">
          <ac:chgData name="Sanders Wang" userId="089d73b8-785c-4012-b931-81c632b6c9c7" providerId="ADAL" clId="{5354F822-A9E9-4067-BCDA-0FDA68F60510}" dt="2021-03-13T10:31:23.710" v="9276" actId="1037"/>
          <ac:picMkLst>
            <pc:docMk/>
            <pc:sldMk cId="3289429343" sldId="259"/>
            <ac:picMk id="159" creationId="{A0A583DE-BAF3-451A-9C79-00A9C4E92A33}"/>
          </ac:picMkLst>
        </pc:picChg>
        <pc:picChg chg="add mod">
          <ac:chgData name="Sanders Wang" userId="089d73b8-785c-4012-b931-81c632b6c9c7" providerId="ADAL" clId="{5354F822-A9E9-4067-BCDA-0FDA68F60510}" dt="2021-03-13T10:37:18.740" v="9351" actId="1037"/>
          <ac:picMkLst>
            <pc:docMk/>
            <pc:sldMk cId="3289429343" sldId="259"/>
            <ac:picMk id="160" creationId="{38C89B61-1A0B-45C5-AEA7-A8A211269FB9}"/>
          </ac:picMkLst>
        </pc:picChg>
        <pc:picChg chg="add del mod">
          <ac:chgData name="Sanders Wang" userId="089d73b8-785c-4012-b931-81c632b6c9c7" providerId="ADAL" clId="{5354F822-A9E9-4067-BCDA-0FDA68F60510}" dt="2021-03-12T19:39:44.778" v="8903" actId="478"/>
          <ac:picMkLst>
            <pc:docMk/>
            <pc:sldMk cId="3289429343" sldId="259"/>
            <ac:picMk id="163" creationId="{304CE8D0-E7B5-4CBD-B366-28622386E35D}"/>
          </ac:picMkLst>
        </pc:picChg>
        <pc:picChg chg="add del mod">
          <ac:chgData name="Sanders Wang" userId="089d73b8-785c-4012-b931-81c632b6c9c7" providerId="ADAL" clId="{5354F822-A9E9-4067-BCDA-0FDA68F60510}" dt="2021-03-12T19:39:47.126" v="8904" actId="478"/>
          <ac:picMkLst>
            <pc:docMk/>
            <pc:sldMk cId="3289429343" sldId="259"/>
            <ac:picMk id="164" creationId="{2C4BA310-71C7-4CB1-BD35-30C85B99DD72}"/>
          </ac:picMkLst>
        </pc:picChg>
        <pc:picChg chg="add del mod">
          <ac:chgData name="Sanders Wang" userId="089d73b8-785c-4012-b931-81c632b6c9c7" providerId="ADAL" clId="{5354F822-A9E9-4067-BCDA-0FDA68F60510}" dt="2021-03-12T19:39:50.015" v="8905" actId="478"/>
          <ac:picMkLst>
            <pc:docMk/>
            <pc:sldMk cId="3289429343" sldId="259"/>
            <ac:picMk id="165" creationId="{6043C2A2-3B73-47B1-BB0A-B0A83103F2A6}"/>
          </ac:picMkLst>
        </pc:picChg>
        <pc:picChg chg="add del mod">
          <ac:chgData name="Sanders Wang" userId="089d73b8-785c-4012-b931-81c632b6c9c7" providerId="ADAL" clId="{5354F822-A9E9-4067-BCDA-0FDA68F60510}" dt="2021-03-12T19:40:29.970" v="8914" actId="478"/>
          <ac:picMkLst>
            <pc:docMk/>
            <pc:sldMk cId="3289429343" sldId="259"/>
            <ac:picMk id="167" creationId="{2C2E56D9-4011-41CA-81AC-3B443D4F4135}"/>
          </ac:picMkLst>
        </pc:picChg>
        <pc:picChg chg="add del mod">
          <ac:chgData name="Sanders Wang" userId="089d73b8-785c-4012-b931-81c632b6c9c7" providerId="ADAL" clId="{5354F822-A9E9-4067-BCDA-0FDA68F60510}" dt="2021-03-12T19:40:31.752" v="8915" actId="478"/>
          <ac:picMkLst>
            <pc:docMk/>
            <pc:sldMk cId="3289429343" sldId="259"/>
            <ac:picMk id="168" creationId="{FC3E1C7C-8082-4C39-8925-1ED233B45820}"/>
          </ac:picMkLst>
        </pc:picChg>
        <pc:picChg chg="add del mod">
          <ac:chgData name="Sanders Wang" userId="089d73b8-785c-4012-b931-81c632b6c9c7" providerId="ADAL" clId="{5354F822-A9E9-4067-BCDA-0FDA68F60510}" dt="2021-03-12T19:40:34.036" v="8916" actId="478"/>
          <ac:picMkLst>
            <pc:docMk/>
            <pc:sldMk cId="3289429343" sldId="259"/>
            <ac:picMk id="169" creationId="{BA71A3A1-3424-4768-942F-4B72BA88C3B0}"/>
          </ac:picMkLst>
        </pc:picChg>
        <pc:picChg chg="add del mod">
          <ac:chgData name="Sanders Wang" userId="089d73b8-785c-4012-b931-81c632b6c9c7" providerId="ADAL" clId="{5354F822-A9E9-4067-BCDA-0FDA68F60510}" dt="2021-03-12T19:42:18.823" v="8939" actId="478"/>
          <ac:picMkLst>
            <pc:docMk/>
            <pc:sldMk cId="3289429343" sldId="259"/>
            <ac:picMk id="170" creationId="{F9AC0A58-D0F5-4BCD-BA39-9104D1EDC13D}"/>
          </ac:picMkLst>
        </pc:picChg>
        <pc:picChg chg="add del mod">
          <ac:chgData name="Sanders Wang" userId="089d73b8-785c-4012-b931-81c632b6c9c7" providerId="ADAL" clId="{5354F822-A9E9-4067-BCDA-0FDA68F60510}" dt="2021-03-11T14:44:38.954" v="6838" actId="478"/>
          <ac:picMkLst>
            <pc:docMk/>
            <pc:sldMk cId="3289429343" sldId="259"/>
            <ac:picMk id="172" creationId="{52850AD7-5CC8-4D0A-9A8D-AC10B5E5D81B}"/>
          </ac:picMkLst>
        </pc:picChg>
        <pc:picChg chg="add del mod">
          <ac:chgData name="Sanders Wang" userId="089d73b8-785c-4012-b931-81c632b6c9c7" providerId="ADAL" clId="{5354F822-A9E9-4067-BCDA-0FDA68F60510}" dt="2021-03-11T14:44:36.980" v="6837" actId="478"/>
          <ac:picMkLst>
            <pc:docMk/>
            <pc:sldMk cId="3289429343" sldId="259"/>
            <ac:picMk id="174" creationId="{6EF9C60A-D649-4AE8-9106-5D16EC489ACD}"/>
          </ac:picMkLst>
        </pc:picChg>
        <pc:picChg chg="add del mod">
          <ac:chgData name="Sanders Wang" userId="089d73b8-785c-4012-b931-81c632b6c9c7" providerId="ADAL" clId="{5354F822-A9E9-4067-BCDA-0FDA68F60510}" dt="2021-03-11T14:44:34.785" v="6836" actId="478"/>
          <ac:picMkLst>
            <pc:docMk/>
            <pc:sldMk cId="3289429343" sldId="259"/>
            <ac:picMk id="176" creationId="{8621A778-7BF1-4F6E-9FEB-3DE5008B30B7}"/>
          </ac:picMkLst>
        </pc:picChg>
        <pc:picChg chg="add del mod">
          <ac:chgData name="Sanders Wang" userId="089d73b8-785c-4012-b931-81c632b6c9c7" providerId="ADAL" clId="{5354F822-A9E9-4067-BCDA-0FDA68F60510}" dt="2021-03-11T14:44:32.683" v="6835" actId="478"/>
          <ac:picMkLst>
            <pc:docMk/>
            <pc:sldMk cId="3289429343" sldId="259"/>
            <ac:picMk id="178" creationId="{AFB16051-3563-49F9-94AD-DC5E61D732A5}"/>
          </ac:picMkLst>
        </pc:picChg>
        <pc:picChg chg="add del mod">
          <ac:chgData name="Sanders Wang" userId="089d73b8-785c-4012-b931-81c632b6c9c7" providerId="ADAL" clId="{5354F822-A9E9-4067-BCDA-0FDA68F60510}" dt="2021-03-12T19:34:51.872" v="8883" actId="478"/>
          <ac:picMkLst>
            <pc:docMk/>
            <pc:sldMk cId="3289429343" sldId="259"/>
            <ac:picMk id="180" creationId="{ABBDA0D6-3565-404F-9DAF-4A235C4843E5}"/>
          </ac:picMkLst>
        </pc:picChg>
        <pc:picChg chg="add del mod">
          <ac:chgData name="Sanders Wang" userId="089d73b8-785c-4012-b931-81c632b6c9c7" providerId="ADAL" clId="{5354F822-A9E9-4067-BCDA-0FDA68F60510}" dt="2021-03-12T19:34:54.116" v="8884" actId="478"/>
          <ac:picMkLst>
            <pc:docMk/>
            <pc:sldMk cId="3289429343" sldId="259"/>
            <ac:picMk id="181" creationId="{0858F167-3F4F-4CEB-B28F-BC56604918D0}"/>
          </ac:picMkLst>
        </pc:picChg>
        <pc:picChg chg="add del mod">
          <ac:chgData name="Sanders Wang" userId="089d73b8-785c-4012-b931-81c632b6c9c7" providerId="ADAL" clId="{5354F822-A9E9-4067-BCDA-0FDA68F60510}" dt="2021-03-12T19:34:56.671" v="8885" actId="478"/>
          <ac:picMkLst>
            <pc:docMk/>
            <pc:sldMk cId="3289429343" sldId="259"/>
            <ac:picMk id="182" creationId="{2B2E899A-F6C9-45EB-9507-9DAFA6A627D0}"/>
          </ac:picMkLst>
        </pc:picChg>
        <pc:picChg chg="add del mod">
          <ac:chgData name="Sanders Wang" userId="089d73b8-785c-4012-b931-81c632b6c9c7" providerId="ADAL" clId="{5354F822-A9E9-4067-BCDA-0FDA68F60510}" dt="2021-03-11T18:22:09.213" v="7897" actId="478"/>
          <ac:picMkLst>
            <pc:docMk/>
            <pc:sldMk cId="3289429343" sldId="259"/>
            <ac:picMk id="184" creationId="{9786CBA3-0E47-4683-9635-2FD7209611A0}"/>
          </ac:picMkLst>
        </pc:picChg>
        <pc:cxnChg chg="add mod">
          <ac:chgData name="Sanders Wang" userId="089d73b8-785c-4012-b931-81c632b6c9c7" providerId="ADAL" clId="{5354F822-A9E9-4067-BCDA-0FDA68F60510}" dt="2021-03-11T12:08:09.627" v="5680" actId="692"/>
          <ac:cxnSpMkLst>
            <pc:docMk/>
            <pc:sldMk cId="3289429343" sldId="259"/>
            <ac:cxnSpMk id="5" creationId="{6F800D61-51F9-4E8C-82EF-BEE98F326BE7}"/>
          </ac:cxnSpMkLst>
        </pc:cxnChg>
        <pc:cxnChg chg="add mod">
          <ac:chgData name="Sanders Wang" userId="089d73b8-785c-4012-b931-81c632b6c9c7" providerId="ADAL" clId="{5354F822-A9E9-4067-BCDA-0FDA68F60510}" dt="2021-03-13T10:31:23.710" v="9276" actId="1037"/>
          <ac:cxnSpMkLst>
            <pc:docMk/>
            <pc:sldMk cId="3289429343" sldId="259"/>
            <ac:cxnSpMk id="23" creationId="{25C6037D-92D6-4001-A657-E7679E581E80}"/>
          </ac:cxnSpMkLst>
        </pc:cxnChg>
        <pc:cxnChg chg="add mod">
          <ac:chgData name="Sanders Wang" userId="089d73b8-785c-4012-b931-81c632b6c9c7" providerId="ADAL" clId="{5354F822-A9E9-4067-BCDA-0FDA68F60510}" dt="2021-03-13T10:33:06.648" v="9293" actId="14100"/>
          <ac:cxnSpMkLst>
            <pc:docMk/>
            <pc:sldMk cId="3289429343" sldId="259"/>
            <ac:cxnSpMk id="29" creationId="{89A5CBC0-B879-4D11-9B0A-FF0FECCFB97D}"/>
          </ac:cxnSpMkLst>
        </pc:cxnChg>
        <pc:cxnChg chg="add mod">
          <ac:chgData name="Sanders Wang" userId="089d73b8-785c-4012-b931-81c632b6c9c7" providerId="ADAL" clId="{5354F822-A9E9-4067-BCDA-0FDA68F60510}" dt="2021-03-13T10:31:23.710" v="9276" actId="1037"/>
          <ac:cxnSpMkLst>
            <pc:docMk/>
            <pc:sldMk cId="3289429343" sldId="259"/>
            <ac:cxnSpMk id="58" creationId="{1FCF12A1-C22B-4B25-A0C4-FFE25F4BFB90}"/>
          </ac:cxnSpMkLst>
        </pc:cxnChg>
        <pc:cxnChg chg="add mod">
          <ac:chgData name="Sanders Wang" userId="089d73b8-785c-4012-b931-81c632b6c9c7" providerId="ADAL" clId="{5354F822-A9E9-4067-BCDA-0FDA68F60510}" dt="2021-03-13T10:37:18.740" v="9351" actId="1037"/>
          <ac:cxnSpMkLst>
            <pc:docMk/>
            <pc:sldMk cId="3289429343" sldId="259"/>
            <ac:cxnSpMk id="104" creationId="{03EA651A-9DC9-461D-9543-6112508FDE5C}"/>
          </ac:cxnSpMkLst>
        </pc:cxnChg>
        <pc:cxnChg chg="add mod">
          <ac:chgData name="Sanders Wang" userId="089d73b8-785c-4012-b931-81c632b6c9c7" providerId="ADAL" clId="{5354F822-A9E9-4067-BCDA-0FDA68F60510}" dt="2021-03-13T10:37:18.740" v="9351" actId="1037"/>
          <ac:cxnSpMkLst>
            <pc:docMk/>
            <pc:sldMk cId="3289429343" sldId="259"/>
            <ac:cxnSpMk id="105" creationId="{114A7A2B-5EF8-4CF3-B95A-F1AA68351882}"/>
          </ac:cxnSpMkLst>
        </pc:cxnChg>
        <pc:cxnChg chg="add mod">
          <ac:chgData name="Sanders Wang" userId="089d73b8-785c-4012-b931-81c632b6c9c7" providerId="ADAL" clId="{5354F822-A9E9-4067-BCDA-0FDA68F60510}" dt="2021-03-13T10:44:41.596" v="9368" actId="1076"/>
          <ac:cxnSpMkLst>
            <pc:docMk/>
            <pc:sldMk cId="3289429343" sldId="259"/>
            <ac:cxnSpMk id="108" creationId="{BC0752B8-31D2-4BB5-B466-9A755CEFC227}"/>
          </ac:cxnSpMkLst>
        </pc:cxnChg>
        <pc:cxnChg chg="add mod ord">
          <ac:chgData name="Sanders Wang" userId="089d73b8-785c-4012-b931-81c632b6c9c7" providerId="ADAL" clId="{5354F822-A9E9-4067-BCDA-0FDA68F60510}" dt="2021-03-13T10:45:15.855" v="9373" actId="166"/>
          <ac:cxnSpMkLst>
            <pc:docMk/>
            <pc:sldMk cId="3289429343" sldId="259"/>
            <ac:cxnSpMk id="129" creationId="{8B9BE7BA-3841-40F3-8CF1-ADC798398042}"/>
          </ac:cxnSpMkLst>
        </pc:cxnChg>
      </pc:sldChg>
      <pc:sldChg chg="addSp delSp modSp add mod ord">
        <pc:chgData name="Sanders Wang" userId="089d73b8-785c-4012-b931-81c632b6c9c7" providerId="ADAL" clId="{5354F822-A9E9-4067-BCDA-0FDA68F60510}" dt="2021-03-12T19:58:35.190" v="9070" actId="1076"/>
        <pc:sldMkLst>
          <pc:docMk/>
          <pc:sldMk cId="1987836075" sldId="260"/>
        </pc:sldMkLst>
        <pc:spChg chg="add mod">
          <ac:chgData name="Sanders Wang" userId="089d73b8-785c-4012-b931-81c632b6c9c7" providerId="ADAL" clId="{5354F822-A9E9-4067-BCDA-0FDA68F60510}" dt="2021-03-11T14:54:54.769" v="6960" actId="1038"/>
          <ac:spMkLst>
            <pc:docMk/>
            <pc:sldMk cId="1987836075" sldId="260"/>
            <ac:spMk id="2" creationId="{9B203F58-B5CC-4754-B8A2-BBD22676788D}"/>
          </ac:spMkLst>
        </pc:spChg>
        <pc:spChg chg="add mod">
          <ac:chgData name="Sanders Wang" userId="089d73b8-785c-4012-b931-81c632b6c9c7" providerId="ADAL" clId="{5354F822-A9E9-4067-BCDA-0FDA68F60510}" dt="2021-03-11T14:54:54.769" v="6960" actId="1038"/>
          <ac:spMkLst>
            <pc:docMk/>
            <pc:sldMk cId="1987836075" sldId="260"/>
            <ac:spMk id="3" creationId="{65E0EADE-9638-4DC7-9331-603BC0B76C82}"/>
          </ac:spMkLst>
        </pc:spChg>
        <pc:spChg chg="add mod">
          <ac:chgData name="Sanders Wang" userId="089d73b8-785c-4012-b931-81c632b6c9c7" providerId="ADAL" clId="{5354F822-A9E9-4067-BCDA-0FDA68F60510}" dt="2021-03-12T11:15:06.644" v="8799" actId="1076"/>
          <ac:spMkLst>
            <pc:docMk/>
            <pc:sldMk cId="1987836075" sldId="260"/>
            <ac:spMk id="4" creationId="{022C60A6-48E4-442F-9EA4-A438E6277583}"/>
          </ac:spMkLst>
        </pc:spChg>
        <pc:spChg chg="add mod">
          <ac:chgData name="Sanders Wang" userId="089d73b8-785c-4012-b931-81c632b6c9c7" providerId="ADAL" clId="{5354F822-A9E9-4067-BCDA-0FDA68F60510}" dt="2021-03-12T11:15:26.542" v="8805" actId="1076"/>
          <ac:spMkLst>
            <pc:docMk/>
            <pc:sldMk cId="1987836075" sldId="260"/>
            <ac:spMk id="6" creationId="{EAF49257-DBF1-4F1E-9289-BF567EA68115}"/>
          </ac:spMkLst>
        </pc:spChg>
        <pc:spChg chg="add del mod">
          <ac:chgData name="Sanders Wang" userId="089d73b8-785c-4012-b931-81c632b6c9c7" providerId="ADAL" clId="{5354F822-A9E9-4067-BCDA-0FDA68F60510}" dt="2021-03-11T14:48:13.642" v="6870" actId="478"/>
          <ac:spMkLst>
            <pc:docMk/>
            <pc:sldMk cId="1987836075" sldId="260"/>
            <ac:spMk id="6" creationId="{F795C2FF-030A-4038-B1AA-A4CC30A528D9}"/>
          </ac:spMkLst>
        </pc:spChg>
        <pc:spChg chg="add del mod">
          <ac:chgData name="Sanders Wang" userId="089d73b8-785c-4012-b931-81c632b6c9c7" providerId="ADAL" clId="{5354F822-A9E9-4067-BCDA-0FDA68F60510}" dt="2021-03-11T14:54:40.931" v="6930" actId="478"/>
          <ac:spMkLst>
            <pc:docMk/>
            <pc:sldMk cId="1987836075" sldId="260"/>
            <ac:spMk id="10" creationId="{89B304D1-2BD0-4F3A-AF71-DC61D2982462}"/>
          </ac:spMkLst>
        </pc:spChg>
        <pc:spChg chg="add mod">
          <ac:chgData name="Sanders Wang" userId="089d73b8-785c-4012-b931-81c632b6c9c7" providerId="ADAL" clId="{5354F822-A9E9-4067-BCDA-0FDA68F60510}" dt="2021-03-11T14:57:20.855" v="7003" actId="1076"/>
          <ac:spMkLst>
            <pc:docMk/>
            <pc:sldMk cId="1987836075" sldId="260"/>
            <ac:spMk id="11" creationId="{EBF503C3-EE85-42B7-82E4-681AD1C846A2}"/>
          </ac:spMkLst>
        </pc:spChg>
        <pc:spChg chg="add mod">
          <ac:chgData name="Sanders Wang" userId="089d73b8-785c-4012-b931-81c632b6c9c7" providerId="ADAL" clId="{5354F822-A9E9-4067-BCDA-0FDA68F60510}" dt="2021-03-11T15:51:35.054" v="7318" actId="14100"/>
          <ac:spMkLst>
            <pc:docMk/>
            <pc:sldMk cId="1987836075" sldId="260"/>
            <ac:spMk id="17" creationId="{C33028CC-98A5-4036-8921-BA688D112FB2}"/>
          </ac:spMkLst>
        </pc:spChg>
        <pc:spChg chg="add del mod">
          <ac:chgData name="Sanders Wang" userId="089d73b8-785c-4012-b931-81c632b6c9c7" providerId="ADAL" clId="{5354F822-A9E9-4067-BCDA-0FDA68F60510}" dt="2021-03-11T15:33:37.459" v="7213" actId="478"/>
          <ac:spMkLst>
            <pc:docMk/>
            <pc:sldMk cId="1987836075" sldId="260"/>
            <ac:spMk id="28" creationId="{F7501A74-78D7-4614-AB5D-8C513AD9C03B}"/>
          </ac:spMkLst>
        </pc:spChg>
        <pc:spChg chg="add del mod">
          <ac:chgData name="Sanders Wang" userId="089d73b8-785c-4012-b931-81c632b6c9c7" providerId="ADAL" clId="{5354F822-A9E9-4067-BCDA-0FDA68F60510}" dt="2021-03-11T15:39:52.682" v="7224" actId="478"/>
          <ac:spMkLst>
            <pc:docMk/>
            <pc:sldMk cId="1987836075" sldId="260"/>
            <ac:spMk id="31" creationId="{903C9D54-3FA9-4DFD-8672-F7BB5C84799C}"/>
          </ac:spMkLst>
        </pc:spChg>
        <pc:spChg chg="add mod">
          <ac:chgData name="Sanders Wang" userId="089d73b8-785c-4012-b931-81c632b6c9c7" providerId="ADAL" clId="{5354F822-A9E9-4067-BCDA-0FDA68F60510}" dt="2021-03-11T15:54:04.129" v="7340" actId="14100"/>
          <ac:spMkLst>
            <pc:docMk/>
            <pc:sldMk cId="1987836075" sldId="260"/>
            <ac:spMk id="34" creationId="{90A3C88A-9B64-4BDF-B78A-09EB5C439BF2}"/>
          </ac:spMkLst>
        </pc:spChg>
        <pc:spChg chg="del">
          <ac:chgData name="Sanders Wang" userId="089d73b8-785c-4012-b931-81c632b6c9c7" providerId="ADAL" clId="{5354F822-A9E9-4067-BCDA-0FDA68F60510}" dt="2021-03-11T13:46:14.793" v="6636" actId="478"/>
          <ac:spMkLst>
            <pc:docMk/>
            <pc:sldMk cId="1987836075" sldId="260"/>
            <ac:spMk id="42" creationId="{DF4219F7-6DB7-471E-8137-786F75ED8FA0}"/>
          </ac:spMkLst>
        </pc:spChg>
        <pc:spChg chg="del">
          <ac:chgData name="Sanders Wang" userId="089d73b8-785c-4012-b931-81c632b6c9c7" providerId="ADAL" clId="{5354F822-A9E9-4067-BCDA-0FDA68F60510}" dt="2021-03-11T13:46:14.793" v="6636" actId="478"/>
          <ac:spMkLst>
            <pc:docMk/>
            <pc:sldMk cId="1987836075" sldId="260"/>
            <ac:spMk id="45" creationId="{314D34DD-E60E-4A21-8478-80E69A92DD00}"/>
          </ac:spMkLst>
        </pc:spChg>
        <pc:spChg chg="del">
          <ac:chgData name="Sanders Wang" userId="089d73b8-785c-4012-b931-81c632b6c9c7" providerId="ADAL" clId="{5354F822-A9E9-4067-BCDA-0FDA68F60510}" dt="2021-03-11T13:46:14.793" v="6636" actId="478"/>
          <ac:spMkLst>
            <pc:docMk/>
            <pc:sldMk cId="1987836075" sldId="260"/>
            <ac:spMk id="50" creationId="{4E65E2DA-3C5F-4443-B049-9C1EFF1F6B15}"/>
          </ac:spMkLst>
        </pc:spChg>
        <pc:spChg chg="del">
          <ac:chgData name="Sanders Wang" userId="089d73b8-785c-4012-b931-81c632b6c9c7" providerId="ADAL" clId="{5354F822-A9E9-4067-BCDA-0FDA68F60510}" dt="2021-03-11T13:46:14.793" v="6636" actId="478"/>
          <ac:spMkLst>
            <pc:docMk/>
            <pc:sldMk cId="1987836075" sldId="260"/>
            <ac:spMk id="51" creationId="{2CB58A3B-B966-404C-98F3-D7DBFBEE4E04}"/>
          </ac:spMkLst>
        </pc:spChg>
        <pc:spChg chg="del">
          <ac:chgData name="Sanders Wang" userId="089d73b8-785c-4012-b931-81c632b6c9c7" providerId="ADAL" clId="{5354F822-A9E9-4067-BCDA-0FDA68F60510}" dt="2021-03-11T13:46:14.793" v="6636" actId="478"/>
          <ac:spMkLst>
            <pc:docMk/>
            <pc:sldMk cId="1987836075" sldId="260"/>
            <ac:spMk id="53" creationId="{B1F28BDD-33E2-47E7-9CD5-897001BB73D2}"/>
          </ac:spMkLst>
        </pc:spChg>
        <pc:spChg chg="del">
          <ac:chgData name="Sanders Wang" userId="089d73b8-785c-4012-b931-81c632b6c9c7" providerId="ADAL" clId="{5354F822-A9E9-4067-BCDA-0FDA68F60510}" dt="2021-03-11T13:46:14.793" v="6636" actId="478"/>
          <ac:spMkLst>
            <pc:docMk/>
            <pc:sldMk cId="1987836075" sldId="260"/>
            <ac:spMk id="60" creationId="{A78F4158-8C9D-4381-AB2C-070E902C0A44}"/>
          </ac:spMkLst>
        </pc:spChg>
        <pc:spChg chg="del">
          <ac:chgData name="Sanders Wang" userId="089d73b8-785c-4012-b931-81c632b6c9c7" providerId="ADAL" clId="{5354F822-A9E9-4067-BCDA-0FDA68F60510}" dt="2021-03-11T13:46:14.793" v="6636" actId="478"/>
          <ac:spMkLst>
            <pc:docMk/>
            <pc:sldMk cId="1987836075" sldId="260"/>
            <ac:spMk id="61" creationId="{674FC967-21A4-49B9-811C-908CC7E8C245}"/>
          </ac:spMkLst>
        </pc:spChg>
        <pc:spChg chg="del">
          <ac:chgData name="Sanders Wang" userId="089d73b8-785c-4012-b931-81c632b6c9c7" providerId="ADAL" clId="{5354F822-A9E9-4067-BCDA-0FDA68F60510}" dt="2021-03-11T13:46:14.793" v="6636" actId="478"/>
          <ac:spMkLst>
            <pc:docMk/>
            <pc:sldMk cId="1987836075" sldId="260"/>
            <ac:spMk id="64" creationId="{8DDA3050-5179-4A1E-92FD-797F3284E124}"/>
          </ac:spMkLst>
        </pc:spChg>
        <pc:spChg chg="del">
          <ac:chgData name="Sanders Wang" userId="089d73b8-785c-4012-b931-81c632b6c9c7" providerId="ADAL" clId="{5354F822-A9E9-4067-BCDA-0FDA68F60510}" dt="2021-03-11T13:46:14.793" v="6636" actId="478"/>
          <ac:spMkLst>
            <pc:docMk/>
            <pc:sldMk cId="1987836075" sldId="260"/>
            <ac:spMk id="65" creationId="{93ED7E95-B7AA-47DA-B358-37A67A6A1E34}"/>
          </ac:spMkLst>
        </pc:spChg>
        <pc:spChg chg="del">
          <ac:chgData name="Sanders Wang" userId="089d73b8-785c-4012-b931-81c632b6c9c7" providerId="ADAL" clId="{5354F822-A9E9-4067-BCDA-0FDA68F60510}" dt="2021-03-11T13:46:14.793" v="6636" actId="478"/>
          <ac:spMkLst>
            <pc:docMk/>
            <pc:sldMk cId="1987836075" sldId="260"/>
            <ac:spMk id="66" creationId="{C50352D9-33FA-4191-8E6E-EBC237B7C2DC}"/>
          </ac:spMkLst>
        </pc:spChg>
        <pc:spChg chg="del">
          <ac:chgData name="Sanders Wang" userId="089d73b8-785c-4012-b931-81c632b6c9c7" providerId="ADAL" clId="{5354F822-A9E9-4067-BCDA-0FDA68F60510}" dt="2021-03-11T13:46:14.793" v="6636" actId="478"/>
          <ac:spMkLst>
            <pc:docMk/>
            <pc:sldMk cId="1987836075" sldId="260"/>
            <ac:spMk id="68" creationId="{5A43D589-3A4B-4189-B8AF-2B07A4029EDC}"/>
          </ac:spMkLst>
        </pc:spChg>
        <pc:spChg chg="del">
          <ac:chgData name="Sanders Wang" userId="089d73b8-785c-4012-b931-81c632b6c9c7" providerId="ADAL" clId="{5354F822-A9E9-4067-BCDA-0FDA68F60510}" dt="2021-03-11T13:46:14.793" v="6636" actId="478"/>
          <ac:spMkLst>
            <pc:docMk/>
            <pc:sldMk cId="1987836075" sldId="260"/>
            <ac:spMk id="69" creationId="{99400E68-AD7D-498C-B92C-2FAB99806008}"/>
          </ac:spMkLst>
        </pc:spChg>
        <pc:spChg chg="del">
          <ac:chgData name="Sanders Wang" userId="089d73b8-785c-4012-b931-81c632b6c9c7" providerId="ADAL" clId="{5354F822-A9E9-4067-BCDA-0FDA68F60510}" dt="2021-03-11T13:45:58.104" v="6634" actId="478"/>
          <ac:spMkLst>
            <pc:docMk/>
            <pc:sldMk cId="1987836075" sldId="260"/>
            <ac:spMk id="74" creationId="{9159F8FF-37F3-4675-B781-27CEBD25F803}"/>
          </ac:spMkLst>
        </pc:spChg>
        <pc:spChg chg="del">
          <ac:chgData name="Sanders Wang" userId="089d73b8-785c-4012-b931-81c632b6c9c7" providerId="ADAL" clId="{5354F822-A9E9-4067-BCDA-0FDA68F60510}" dt="2021-03-11T13:45:58.104" v="6634" actId="478"/>
          <ac:spMkLst>
            <pc:docMk/>
            <pc:sldMk cId="1987836075" sldId="260"/>
            <ac:spMk id="77" creationId="{72058E66-97DC-4C61-BF2B-553F969D74B8}"/>
          </ac:spMkLst>
        </pc:spChg>
        <pc:spChg chg="add del mod">
          <ac:chgData name="Sanders Wang" userId="089d73b8-785c-4012-b931-81c632b6c9c7" providerId="ADAL" clId="{5354F822-A9E9-4067-BCDA-0FDA68F60510}" dt="2021-03-11T16:33:58.296" v="7626" actId="478"/>
          <ac:spMkLst>
            <pc:docMk/>
            <pc:sldMk cId="1987836075" sldId="260"/>
            <ac:spMk id="80" creationId="{03E6A0B7-9D42-4C97-B393-CD1138DBA2E2}"/>
          </ac:spMkLst>
        </pc:spChg>
        <pc:spChg chg="del">
          <ac:chgData name="Sanders Wang" userId="089d73b8-785c-4012-b931-81c632b6c9c7" providerId="ADAL" clId="{5354F822-A9E9-4067-BCDA-0FDA68F60510}" dt="2021-03-11T13:45:58.104" v="6634" actId="478"/>
          <ac:spMkLst>
            <pc:docMk/>
            <pc:sldMk cId="1987836075" sldId="260"/>
            <ac:spMk id="81" creationId="{162086B2-B203-4AFB-BB9C-481F79FCDE8E}"/>
          </ac:spMkLst>
        </pc:spChg>
        <pc:spChg chg="del">
          <ac:chgData name="Sanders Wang" userId="089d73b8-785c-4012-b931-81c632b6c9c7" providerId="ADAL" clId="{5354F822-A9E9-4067-BCDA-0FDA68F60510}" dt="2021-03-11T13:46:05.808" v="6635" actId="478"/>
          <ac:spMkLst>
            <pc:docMk/>
            <pc:sldMk cId="1987836075" sldId="260"/>
            <ac:spMk id="84" creationId="{C3E2CAA5-1833-4D8F-8CC1-F06761CAA938}"/>
          </ac:spMkLst>
        </pc:spChg>
        <pc:spChg chg="del">
          <ac:chgData name="Sanders Wang" userId="089d73b8-785c-4012-b931-81c632b6c9c7" providerId="ADAL" clId="{5354F822-A9E9-4067-BCDA-0FDA68F60510}" dt="2021-03-11T13:45:58.104" v="6634" actId="478"/>
          <ac:spMkLst>
            <pc:docMk/>
            <pc:sldMk cId="1987836075" sldId="260"/>
            <ac:spMk id="85" creationId="{95F71686-ACFF-4F2F-9768-E0A386A5579B}"/>
          </ac:spMkLst>
        </pc:spChg>
        <pc:spChg chg="add del mod">
          <ac:chgData name="Sanders Wang" userId="089d73b8-785c-4012-b931-81c632b6c9c7" providerId="ADAL" clId="{5354F822-A9E9-4067-BCDA-0FDA68F60510}" dt="2021-03-11T16:34:41.440" v="7631" actId="478"/>
          <ac:spMkLst>
            <pc:docMk/>
            <pc:sldMk cId="1987836075" sldId="260"/>
            <ac:spMk id="88" creationId="{5AA8F65E-1C12-4497-87DF-E06453B354F7}"/>
          </ac:spMkLst>
        </pc:spChg>
        <pc:spChg chg="del">
          <ac:chgData name="Sanders Wang" userId="089d73b8-785c-4012-b931-81c632b6c9c7" providerId="ADAL" clId="{5354F822-A9E9-4067-BCDA-0FDA68F60510}" dt="2021-03-11T13:46:05.808" v="6635" actId="478"/>
          <ac:spMkLst>
            <pc:docMk/>
            <pc:sldMk cId="1987836075" sldId="260"/>
            <ac:spMk id="92" creationId="{F2791C14-5450-45FD-8C50-ED4AC5D32E16}"/>
          </ac:spMkLst>
        </pc:spChg>
        <pc:spChg chg="add mod">
          <ac:chgData name="Sanders Wang" userId="089d73b8-785c-4012-b931-81c632b6c9c7" providerId="ADAL" clId="{5354F822-A9E9-4067-BCDA-0FDA68F60510}" dt="2021-03-12T11:15:53.482" v="8809" actId="1076"/>
          <ac:spMkLst>
            <pc:docMk/>
            <pc:sldMk cId="1987836075" sldId="260"/>
            <ac:spMk id="97" creationId="{CC4CA503-6034-4B55-A344-047180AADB0E}"/>
          </ac:spMkLst>
        </pc:spChg>
        <pc:spChg chg="del">
          <ac:chgData name="Sanders Wang" userId="089d73b8-785c-4012-b931-81c632b6c9c7" providerId="ADAL" clId="{5354F822-A9E9-4067-BCDA-0FDA68F60510}" dt="2021-03-11T13:46:05.808" v="6635" actId="478"/>
          <ac:spMkLst>
            <pc:docMk/>
            <pc:sldMk cId="1987836075" sldId="260"/>
            <ac:spMk id="98" creationId="{049BE5A0-C0B6-49C5-B92E-C7744AE4A03C}"/>
          </ac:spMkLst>
        </pc:spChg>
        <pc:spChg chg="del">
          <ac:chgData name="Sanders Wang" userId="089d73b8-785c-4012-b931-81c632b6c9c7" providerId="ADAL" clId="{5354F822-A9E9-4067-BCDA-0FDA68F60510}" dt="2021-03-11T13:45:58.104" v="6634" actId="478"/>
          <ac:spMkLst>
            <pc:docMk/>
            <pc:sldMk cId="1987836075" sldId="260"/>
            <ac:spMk id="107" creationId="{B40559E7-8F46-44EE-A730-0BB7DB7F8CAF}"/>
          </ac:spMkLst>
        </pc:spChg>
        <pc:spChg chg="del">
          <ac:chgData name="Sanders Wang" userId="089d73b8-785c-4012-b931-81c632b6c9c7" providerId="ADAL" clId="{5354F822-A9E9-4067-BCDA-0FDA68F60510}" dt="2021-03-11T13:45:58.104" v="6634" actId="478"/>
          <ac:spMkLst>
            <pc:docMk/>
            <pc:sldMk cId="1987836075" sldId="260"/>
            <ac:spMk id="114" creationId="{78733E38-C407-4450-99C6-86C903C9A69B}"/>
          </ac:spMkLst>
        </pc:spChg>
        <pc:spChg chg="del">
          <ac:chgData name="Sanders Wang" userId="089d73b8-785c-4012-b931-81c632b6c9c7" providerId="ADAL" clId="{5354F822-A9E9-4067-BCDA-0FDA68F60510}" dt="2021-03-11T13:46:14.793" v="6636" actId="478"/>
          <ac:spMkLst>
            <pc:docMk/>
            <pc:sldMk cId="1987836075" sldId="260"/>
            <ac:spMk id="120" creationId="{18F9B835-3596-46A7-B3A9-A6797A9216EF}"/>
          </ac:spMkLst>
        </pc:spChg>
        <pc:spChg chg="del">
          <ac:chgData name="Sanders Wang" userId="089d73b8-785c-4012-b931-81c632b6c9c7" providerId="ADAL" clId="{5354F822-A9E9-4067-BCDA-0FDA68F60510}" dt="2021-03-11T13:46:14.793" v="6636" actId="478"/>
          <ac:spMkLst>
            <pc:docMk/>
            <pc:sldMk cId="1987836075" sldId="260"/>
            <ac:spMk id="127" creationId="{3619B0FB-17CF-4C36-96F1-54E679E8E002}"/>
          </ac:spMkLst>
        </pc:spChg>
        <pc:spChg chg="del">
          <ac:chgData name="Sanders Wang" userId="089d73b8-785c-4012-b931-81c632b6c9c7" providerId="ADAL" clId="{5354F822-A9E9-4067-BCDA-0FDA68F60510}" dt="2021-03-11T13:46:05.808" v="6635" actId="478"/>
          <ac:spMkLst>
            <pc:docMk/>
            <pc:sldMk cId="1987836075" sldId="260"/>
            <ac:spMk id="136" creationId="{BE61FB4B-D842-4440-BC36-E2B45BE29D82}"/>
          </ac:spMkLst>
        </pc:spChg>
        <pc:spChg chg="del">
          <ac:chgData name="Sanders Wang" userId="089d73b8-785c-4012-b931-81c632b6c9c7" providerId="ADAL" clId="{5354F822-A9E9-4067-BCDA-0FDA68F60510}" dt="2021-03-11T13:46:05.808" v="6635" actId="478"/>
          <ac:spMkLst>
            <pc:docMk/>
            <pc:sldMk cId="1987836075" sldId="260"/>
            <ac:spMk id="137" creationId="{CE1EDED6-E126-4326-A799-6806DF9ABF27}"/>
          </ac:spMkLst>
        </pc:spChg>
        <pc:spChg chg="del">
          <ac:chgData name="Sanders Wang" userId="089d73b8-785c-4012-b931-81c632b6c9c7" providerId="ADAL" clId="{5354F822-A9E9-4067-BCDA-0FDA68F60510}" dt="2021-03-11T13:46:05.808" v="6635" actId="478"/>
          <ac:spMkLst>
            <pc:docMk/>
            <pc:sldMk cId="1987836075" sldId="260"/>
            <ac:spMk id="138" creationId="{237654C6-484B-4420-A331-76A14E17F960}"/>
          </ac:spMkLst>
        </pc:spChg>
        <pc:spChg chg="del">
          <ac:chgData name="Sanders Wang" userId="089d73b8-785c-4012-b931-81c632b6c9c7" providerId="ADAL" clId="{5354F822-A9E9-4067-BCDA-0FDA68F60510}" dt="2021-03-11T13:46:05.808" v="6635" actId="478"/>
          <ac:spMkLst>
            <pc:docMk/>
            <pc:sldMk cId="1987836075" sldId="260"/>
            <ac:spMk id="139" creationId="{0948F2C2-C2F7-4470-B92D-788A2F41B8AA}"/>
          </ac:spMkLst>
        </pc:spChg>
        <pc:spChg chg="del">
          <ac:chgData name="Sanders Wang" userId="089d73b8-785c-4012-b931-81c632b6c9c7" providerId="ADAL" clId="{5354F822-A9E9-4067-BCDA-0FDA68F60510}" dt="2021-03-11T13:45:58.104" v="6634" actId="478"/>
          <ac:spMkLst>
            <pc:docMk/>
            <pc:sldMk cId="1987836075" sldId="260"/>
            <ac:spMk id="140" creationId="{89943B06-528E-4E25-868F-294285B72C4F}"/>
          </ac:spMkLst>
        </pc:spChg>
        <pc:spChg chg="mod">
          <ac:chgData name="Sanders Wang" userId="089d73b8-785c-4012-b931-81c632b6c9c7" providerId="ADAL" clId="{5354F822-A9E9-4067-BCDA-0FDA68F60510}" dt="2021-03-11T13:50:44.915" v="6644"/>
          <ac:spMkLst>
            <pc:docMk/>
            <pc:sldMk cId="1987836075" sldId="260"/>
            <ac:spMk id="141" creationId="{66C0F814-1DD4-4E25-86CB-F9B4D643F6E7}"/>
          </ac:spMkLst>
        </pc:spChg>
        <pc:spChg chg="del">
          <ac:chgData name="Sanders Wang" userId="089d73b8-785c-4012-b931-81c632b6c9c7" providerId="ADAL" clId="{5354F822-A9E9-4067-BCDA-0FDA68F60510}" dt="2021-03-11T13:45:48.661" v="6632" actId="478"/>
          <ac:spMkLst>
            <pc:docMk/>
            <pc:sldMk cId="1987836075" sldId="260"/>
            <ac:spMk id="142" creationId="{AA5BC8B7-8382-4958-BD8C-937B4870D208}"/>
          </ac:spMkLst>
        </pc:spChg>
        <pc:spChg chg="mod">
          <ac:chgData name="Sanders Wang" userId="089d73b8-785c-4012-b931-81c632b6c9c7" providerId="ADAL" clId="{5354F822-A9E9-4067-BCDA-0FDA68F60510}" dt="2021-03-11T14:55:09.062" v="6981" actId="1037"/>
          <ac:spMkLst>
            <pc:docMk/>
            <pc:sldMk cId="1987836075" sldId="260"/>
            <ac:spMk id="144" creationId="{B2F7409E-DAA9-448C-ACE6-062FC5315E6B}"/>
          </ac:spMkLst>
        </pc:spChg>
        <pc:spChg chg="del">
          <ac:chgData name="Sanders Wang" userId="089d73b8-785c-4012-b931-81c632b6c9c7" providerId="ADAL" clId="{5354F822-A9E9-4067-BCDA-0FDA68F60510}" dt="2021-03-11T13:45:52.005" v="6633" actId="478"/>
          <ac:spMkLst>
            <pc:docMk/>
            <pc:sldMk cId="1987836075" sldId="260"/>
            <ac:spMk id="145" creationId="{24D880CB-9A5E-4EB6-8DC7-80B44750B551}"/>
          </ac:spMkLst>
        </pc:spChg>
        <pc:spChg chg="mod">
          <ac:chgData name="Sanders Wang" userId="089d73b8-785c-4012-b931-81c632b6c9c7" providerId="ADAL" clId="{5354F822-A9E9-4067-BCDA-0FDA68F60510}" dt="2021-03-11T15:22:05.019" v="7088" actId="1076"/>
          <ac:spMkLst>
            <pc:docMk/>
            <pc:sldMk cId="1987836075" sldId="260"/>
            <ac:spMk id="146" creationId="{9FDB019A-41DA-4B9A-AA40-90B8FCFA67EE}"/>
          </ac:spMkLst>
        </pc:spChg>
        <pc:spChg chg="del">
          <ac:chgData name="Sanders Wang" userId="089d73b8-785c-4012-b931-81c632b6c9c7" providerId="ADAL" clId="{5354F822-A9E9-4067-BCDA-0FDA68F60510}" dt="2021-03-11T13:46:14.793" v="6636" actId="478"/>
          <ac:spMkLst>
            <pc:docMk/>
            <pc:sldMk cId="1987836075" sldId="260"/>
            <ac:spMk id="152" creationId="{F7BFB6B9-FF89-4412-95BF-303CDAF7E61B}"/>
          </ac:spMkLst>
        </pc:spChg>
        <pc:spChg chg="del">
          <ac:chgData name="Sanders Wang" userId="089d73b8-785c-4012-b931-81c632b6c9c7" providerId="ADAL" clId="{5354F822-A9E9-4067-BCDA-0FDA68F60510}" dt="2021-03-11T13:46:14.793" v="6636" actId="478"/>
          <ac:spMkLst>
            <pc:docMk/>
            <pc:sldMk cId="1987836075" sldId="260"/>
            <ac:spMk id="153" creationId="{6CC0F3AB-F224-4F87-BFCC-DBD97F2D1CD4}"/>
          </ac:spMkLst>
        </pc:spChg>
        <pc:spChg chg="del">
          <ac:chgData name="Sanders Wang" userId="089d73b8-785c-4012-b931-81c632b6c9c7" providerId="ADAL" clId="{5354F822-A9E9-4067-BCDA-0FDA68F60510}" dt="2021-03-11T13:46:05.808" v="6635" actId="478"/>
          <ac:spMkLst>
            <pc:docMk/>
            <pc:sldMk cId="1987836075" sldId="260"/>
            <ac:spMk id="155" creationId="{22C79FC7-5CC7-43A4-BFEE-39D69AA83444}"/>
          </ac:spMkLst>
        </pc:spChg>
        <pc:spChg chg="del">
          <ac:chgData name="Sanders Wang" userId="089d73b8-785c-4012-b931-81c632b6c9c7" providerId="ADAL" clId="{5354F822-A9E9-4067-BCDA-0FDA68F60510}" dt="2021-03-11T13:46:05.808" v="6635" actId="478"/>
          <ac:spMkLst>
            <pc:docMk/>
            <pc:sldMk cId="1987836075" sldId="260"/>
            <ac:spMk id="156" creationId="{2BE75B99-7210-43FA-92D4-B71EFB80B4E9}"/>
          </ac:spMkLst>
        </pc:spChg>
        <pc:spChg chg="del">
          <ac:chgData name="Sanders Wang" userId="089d73b8-785c-4012-b931-81c632b6c9c7" providerId="ADAL" clId="{5354F822-A9E9-4067-BCDA-0FDA68F60510}" dt="2021-03-11T13:46:05.808" v="6635" actId="478"/>
          <ac:spMkLst>
            <pc:docMk/>
            <pc:sldMk cId="1987836075" sldId="260"/>
            <ac:spMk id="157" creationId="{48D0FBC7-4CA9-40DF-A510-92A2AD94ADB5}"/>
          </ac:spMkLst>
        </pc:spChg>
        <pc:spChg chg="del">
          <ac:chgData name="Sanders Wang" userId="089d73b8-785c-4012-b931-81c632b6c9c7" providerId="ADAL" clId="{5354F822-A9E9-4067-BCDA-0FDA68F60510}" dt="2021-03-11T13:46:05.808" v="6635" actId="478"/>
          <ac:spMkLst>
            <pc:docMk/>
            <pc:sldMk cId="1987836075" sldId="260"/>
            <ac:spMk id="158" creationId="{57A24766-DFB7-4D35-918E-37E47F946E09}"/>
          </ac:spMkLst>
        </pc:spChg>
        <pc:spChg chg="del">
          <ac:chgData name="Sanders Wang" userId="089d73b8-785c-4012-b931-81c632b6c9c7" providerId="ADAL" clId="{5354F822-A9E9-4067-BCDA-0FDA68F60510}" dt="2021-03-11T13:46:05.808" v="6635" actId="478"/>
          <ac:spMkLst>
            <pc:docMk/>
            <pc:sldMk cId="1987836075" sldId="260"/>
            <ac:spMk id="160" creationId="{ED39E90E-ECD3-4C08-BF36-234751D97C95}"/>
          </ac:spMkLst>
        </pc:spChg>
        <pc:spChg chg="del">
          <ac:chgData name="Sanders Wang" userId="089d73b8-785c-4012-b931-81c632b6c9c7" providerId="ADAL" clId="{5354F822-A9E9-4067-BCDA-0FDA68F60510}" dt="2021-03-11T13:46:14.793" v="6636" actId="478"/>
          <ac:spMkLst>
            <pc:docMk/>
            <pc:sldMk cId="1987836075" sldId="260"/>
            <ac:spMk id="163" creationId="{DF5D6FB7-0235-46CF-8BE0-2F7DCB4BF958}"/>
          </ac:spMkLst>
        </pc:spChg>
        <pc:spChg chg="del">
          <ac:chgData name="Sanders Wang" userId="089d73b8-785c-4012-b931-81c632b6c9c7" providerId="ADAL" clId="{5354F822-A9E9-4067-BCDA-0FDA68F60510}" dt="2021-03-11T13:45:58.104" v="6634" actId="478"/>
          <ac:spMkLst>
            <pc:docMk/>
            <pc:sldMk cId="1987836075" sldId="260"/>
            <ac:spMk id="164" creationId="{31F3B8DC-B16C-43D1-933A-A6B3750347CC}"/>
          </ac:spMkLst>
        </pc:spChg>
        <pc:spChg chg="add mod">
          <ac:chgData name="Sanders Wang" userId="089d73b8-785c-4012-b931-81c632b6c9c7" providerId="ADAL" clId="{5354F822-A9E9-4067-BCDA-0FDA68F60510}" dt="2021-03-11T14:54:54.769" v="6960" actId="1038"/>
          <ac:spMkLst>
            <pc:docMk/>
            <pc:sldMk cId="1987836075" sldId="260"/>
            <ac:spMk id="167" creationId="{D83447C5-1A51-4D7E-A4A1-DE695DFE7941}"/>
          </ac:spMkLst>
        </pc:spChg>
        <pc:spChg chg="del">
          <ac:chgData name="Sanders Wang" userId="089d73b8-785c-4012-b931-81c632b6c9c7" providerId="ADAL" clId="{5354F822-A9E9-4067-BCDA-0FDA68F60510}" dt="2021-03-11T13:45:58.104" v="6634" actId="478"/>
          <ac:spMkLst>
            <pc:docMk/>
            <pc:sldMk cId="1987836075" sldId="260"/>
            <ac:spMk id="168" creationId="{D3B03089-8F6B-4995-A25C-59D8D4E78BBD}"/>
          </ac:spMkLst>
        </pc:spChg>
        <pc:spChg chg="add mod">
          <ac:chgData name="Sanders Wang" userId="089d73b8-785c-4012-b931-81c632b6c9c7" providerId="ADAL" clId="{5354F822-A9E9-4067-BCDA-0FDA68F60510}" dt="2021-03-11T14:54:54.769" v="6960" actId="1038"/>
          <ac:spMkLst>
            <pc:docMk/>
            <pc:sldMk cId="1987836075" sldId="260"/>
            <ac:spMk id="170" creationId="{EB14AD54-DF01-43D3-9C43-25AFF7083C94}"/>
          </ac:spMkLst>
        </pc:spChg>
        <pc:spChg chg="del">
          <ac:chgData name="Sanders Wang" userId="089d73b8-785c-4012-b931-81c632b6c9c7" providerId="ADAL" clId="{5354F822-A9E9-4067-BCDA-0FDA68F60510}" dt="2021-03-11T13:46:05.808" v="6635" actId="478"/>
          <ac:spMkLst>
            <pc:docMk/>
            <pc:sldMk cId="1987836075" sldId="260"/>
            <ac:spMk id="173" creationId="{940B728D-EAFB-4532-BC01-0412BD749002}"/>
          </ac:spMkLst>
        </pc:spChg>
        <pc:spChg chg="add mod">
          <ac:chgData name="Sanders Wang" userId="089d73b8-785c-4012-b931-81c632b6c9c7" providerId="ADAL" clId="{5354F822-A9E9-4067-BCDA-0FDA68F60510}" dt="2021-03-11T14:54:54.769" v="6960" actId="1038"/>
          <ac:spMkLst>
            <pc:docMk/>
            <pc:sldMk cId="1987836075" sldId="260"/>
            <ac:spMk id="179" creationId="{60C5CF8D-2D29-451F-B457-6EFA3827FBFE}"/>
          </ac:spMkLst>
        </pc:spChg>
        <pc:spChg chg="del">
          <ac:chgData name="Sanders Wang" userId="089d73b8-785c-4012-b931-81c632b6c9c7" providerId="ADAL" clId="{5354F822-A9E9-4067-BCDA-0FDA68F60510}" dt="2021-03-11T13:46:14.793" v="6636" actId="478"/>
          <ac:spMkLst>
            <pc:docMk/>
            <pc:sldMk cId="1987836075" sldId="260"/>
            <ac:spMk id="180" creationId="{1AB87A5F-98B7-42DE-A1C0-413B19028780}"/>
          </ac:spMkLst>
        </pc:spChg>
        <pc:spChg chg="add mod">
          <ac:chgData name="Sanders Wang" userId="089d73b8-785c-4012-b931-81c632b6c9c7" providerId="ADAL" clId="{5354F822-A9E9-4067-BCDA-0FDA68F60510}" dt="2021-03-12T11:15:02.440" v="8798" actId="1076"/>
          <ac:spMkLst>
            <pc:docMk/>
            <pc:sldMk cId="1987836075" sldId="260"/>
            <ac:spMk id="181" creationId="{6A62D05C-3972-4F69-B51E-44CD2BB9DFD6}"/>
          </ac:spMkLst>
        </pc:spChg>
        <pc:spChg chg="del">
          <ac:chgData name="Sanders Wang" userId="089d73b8-785c-4012-b931-81c632b6c9c7" providerId="ADAL" clId="{5354F822-A9E9-4067-BCDA-0FDA68F60510}" dt="2021-03-11T13:46:05.808" v="6635" actId="478"/>
          <ac:spMkLst>
            <pc:docMk/>
            <pc:sldMk cId="1987836075" sldId="260"/>
            <ac:spMk id="182" creationId="{B03BB3DC-3770-477E-AA71-1E066774BA37}"/>
          </ac:spMkLst>
        </pc:spChg>
        <pc:spChg chg="del">
          <ac:chgData name="Sanders Wang" userId="089d73b8-785c-4012-b931-81c632b6c9c7" providerId="ADAL" clId="{5354F822-A9E9-4067-BCDA-0FDA68F60510}" dt="2021-03-11T13:46:14.793" v="6636" actId="478"/>
          <ac:spMkLst>
            <pc:docMk/>
            <pc:sldMk cId="1987836075" sldId="260"/>
            <ac:spMk id="184" creationId="{AAAD7119-B0E9-45C2-9D1C-28216CA0799D}"/>
          </ac:spMkLst>
        </pc:spChg>
        <pc:spChg chg="add mod ord">
          <ac:chgData name="Sanders Wang" userId="089d73b8-785c-4012-b931-81c632b6c9c7" providerId="ADAL" clId="{5354F822-A9E9-4067-BCDA-0FDA68F60510}" dt="2021-03-11T15:32:20.911" v="7209" actId="1038"/>
          <ac:spMkLst>
            <pc:docMk/>
            <pc:sldMk cId="1987836075" sldId="260"/>
            <ac:spMk id="185" creationId="{094DD600-3BF2-4467-8BF8-0BB32744492D}"/>
          </ac:spMkLst>
        </pc:spChg>
        <pc:spChg chg="add mod">
          <ac:chgData name="Sanders Wang" userId="089d73b8-785c-4012-b931-81c632b6c9c7" providerId="ADAL" clId="{5354F822-A9E9-4067-BCDA-0FDA68F60510}" dt="2021-03-11T15:17:53.119" v="7048" actId="1076"/>
          <ac:spMkLst>
            <pc:docMk/>
            <pc:sldMk cId="1987836075" sldId="260"/>
            <ac:spMk id="186" creationId="{0C4B1F23-C6FC-4E18-9FBE-7357E4868D85}"/>
          </ac:spMkLst>
        </pc:spChg>
        <pc:spChg chg="add mod">
          <ac:chgData name="Sanders Wang" userId="089d73b8-785c-4012-b931-81c632b6c9c7" providerId="ADAL" clId="{5354F822-A9E9-4067-BCDA-0FDA68F60510}" dt="2021-03-11T15:32:20.911" v="7209" actId="1038"/>
          <ac:spMkLst>
            <pc:docMk/>
            <pc:sldMk cId="1987836075" sldId="260"/>
            <ac:spMk id="188" creationId="{8CFCBB74-A1E7-4DDC-88A2-2E908AD284B9}"/>
          </ac:spMkLst>
        </pc:spChg>
        <pc:spChg chg="add mod">
          <ac:chgData name="Sanders Wang" userId="089d73b8-785c-4012-b931-81c632b6c9c7" providerId="ADAL" clId="{5354F822-A9E9-4067-BCDA-0FDA68F60510}" dt="2021-03-11T15:32:20.911" v="7209" actId="1038"/>
          <ac:spMkLst>
            <pc:docMk/>
            <pc:sldMk cId="1987836075" sldId="260"/>
            <ac:spMk id="189" creationId="{27B4B863-7775-46DA-AC49-FF3AD248C865}"/>
          </ac:spMkLst>
        </pc:spChg>
        <pc:spChg chg="add mod">
          <ac:chgData name="Sanders Wang" userId="089d73b8-785c-4012-b931-81c632b6c9c7" providerId="ADAL" clId="{5354F822-A9E9-4067-BCDA-0FDA68F60510}" dt="2021-03-11T15:32:20.911" v="7209" actId="1038"/>
          <ac:spMkLst>
            <pc:docMk/>
            <pc:sldMk cId="1987836075" sldId="260"/>
            <ac:spMk id="191" creationId="{8B7ABCB2-EED4-4730-B263-956F8AA2F630}"/>
          </ac:spMkLst>
        </pc:spChg>
        <pc:spChg chg="del">
          <ac:chgData name="Sanders Wang" userId="089d73b8-785c-4012-b931-81c632b6c9c7" providerId="ADAL" clId="{5354F822-A9E9-4067-BCDA-0FDA68F60510}" dt="2021-03-11T13:46:14.793" v="6636" actId="478"/>
          <ac:spMkLst>
            <pc:docMk/>
            <pc:sldMk cId="1987836075" sldId="260"/>
            <ac:spMk id="192" creationId="{75BF0587-A144-4429-A9D7-6D6F367E4ABD}"/>
          </ac:spMkLst>
        </pc:spChg>
        <pc:spChg chg="del">
          <ac:chgData name="Sanders Wang" userId="089d73b8-785c-4012-b931-81c632b6c9c7" providerId="ADAL" clId="{5354F822-A9E9-4067-BCDA-0FDA68F60510}" dt="2021-03-11T13:46:14.793" v="6636" actId="478"/>
          <ac:spMkLst>
            <pc:docMk/>
            <pc:sldMk cId="1987836075" sldId="260"/>
            <ac:spMk id="193" creationId="{FED1CA64-C549-4E22-A423-C719AF98FBC1}"/>
          </ac:spMkLst>
        </pc:spChg>
        <pc:spChg chg="del">
          <ac:chgData name="Sanders Wang" userId="089d73b8-785c-4012-b931-81c632b6c9c7" providerId="ADAL" clId="{5354F822-A9E9-4067-BCDA-0FDA68F60510}" dt="2021-03-11T13:46:05.808" v="6635" actId="478"/>
          <ac:spMkLst>
            <pc:docMk/>
            <pc:sldMk cId="1987836075" sldId="260"/>
            <ac:spMk id="199" creationId="{DA7C8E50-3046-4E45-8E0D-CB0DC1F3F032}"/>
          </ac:spMkLst>
        </pc:spChg>
        <pc:spChg chg="del">
          <ac:chgData name="Sanders Wang" userId="089d73b8-785c-4012-b931-81c632b6c9c7" providerId="ADAL" clId="{5354F822-A9E9-4067-BCDA-0FDA68F60510}" dt="2021-03-11T13:46:14.793" v="6636" actId="478"/>
          <ac:spMkLst>
            <pc:docMk/>
            <pc:sldMk cId="1987836075" sldId="260"/>
            <ac:spMk id="201" creationId="{986E56F6-3085-4721-8E88-4D10ABB8942B}"/>
          </ac:spMkLst>
        </pc:spChg>
        <pc:spChg chg="del">
          <ac:chgData name="Sanders Wang" userId="089d73b8-785c-4012-b931-81c632b6c9c7" providerId="ADAL" clId="{5354F822-A9E9-4067-BCDA-0FDA68F60510}" dt="2021-03-11T13:46:14.793" v="6636" actId="478"/>
          <ac:spMkLst>
            <pc:docMk/>
            <pc:sldMk cId="1987836075" sldId="260"/>
            <ac:spMk id="202" creationId="{D9854941-90C5-4E5B-BFB0-04B2C7D1505D}"/>
          </ac:spMkLst>
        </pc:spChg>
        <pc:spChg chg="del">
          <ac:chgData name="Sanders Wang" userId="089d73b8-785c-4012-b931-81c632b6c9c7" providerId="ADAL" clId="{5354F822-A9E9-4067-BCDA-0FDA68F60510}" dt="2021-03-11T13:46:14.793" v="6636" actId="478"/>
          <ac:spMkLst>
            <pc:docMk/>
            <pc:sldMk cId="1987836075" sldId="260"/>
            <ac:spMk id="203" creationId="{7C1B494E-7FA0-438A-81C9-2BEB2731E480}"/>
          </ac:spMkLst>
        </pc:spChg>
        <pc:spChg chg="del">
          <ac:chgData name="Sanders Wang" userId="089d73b8-785c-4012-b931-81c632b6c9c7" providerId="ADAL" clId="{5354F822-A9E9-4067-BCDA-0FDA68F60510}" dt="2021-03-11T13:46:14.793" v="6636" actId="478"/>
          <ac:spMkLst>
            <pc:docMk/>
            <pc:sldMk cId="1987836075" sldId="260"/>
            <ac:spMk id="205" creationId="{55ABC064-79E5-4E35-A87B-4E7C5D14C3AA}"/>
          </ac:spMkLst>
        </pc:spChg>
        <pc:spChg chg="add mod">
          <ac:chgData name="Sanders Wang" userId="089d73b8-785c-4012-b931-81c632b6c9c7" providerId="ADAL" clId="{5354F822-A9E9-4067-BCDA-0FDA68F60510}" dt="2021-03-11T15:32:20.911" v="7209" actId="1038"/>
          <ac:spMkLst>
            <pc:docMk/>
            <pc:sldMk cId="1987836075" sldId="260"/>
            <ac:spMk id="207" creationId="{0EF8728A-69B2-4EB7-9401-07569C1FF084}"/>
          </ac:spMkLst>
        </pc:spChg>
        <pc:spChg chg="add mod">
          <ac:chgData name="Sanders Wang" userId="089d73b8-785c-4012-b931-81c632b6c9c7" providerId="ADAL" clId="{5354F822-A9E9-4067-BCDA-0FDA68F60510}" dt="2021-03-11T15:32:20.911" v="7209" actId="1038"/>
          <ac:spMkLst>
            <pc:docMk/>
            <pc:sldMk cId="1987836075" sldId="260"/>
            <ac:spMk id="208" creationId="{7F85A17A-6C11-4BF2-B273-D57C85440E71}"/>
          </ac:spMkLst>
        </pc:spChg>
        <pc:spChg chg="del">
          <ac:chgData name="Sanders Wang" userId="089d73b8-785c-4012-b931-81c632b6c9c7" providerId="ADAL" clId="{5354F822-A9E9-4067-BCDA-0FDA68F60510}" dt="2021-03-11T13:45:58.104" v="6634" actId="478"/>
          <ac:spMkLst>
            <pc:docMk/>
            <pc:sldMk cId="1987836075" sldId="260"/>
            <ac:spMk id="209" creationId="{F7529970-DDD9-402E-BE0F-0E9B15A81951}"/>
          </ac:spMkLst>
        </pc:spChg>
        <pc:spChg chg="add mod">
          <ac:chgData name="Sanders Wang" userId="089d73b8-785c-4012-b931-81c632b6c9c7" providerId="ADAL" clId="{5354F822-A9E9-4067-BCDA-0FDA68F60510}" dt="2021-03-11T15:32:20.911" v="7209" actId="1038"/>
          <ac:spMkLst>
            <pc:docMk/>
            <pc:sldMk cId="1987836075" sldId="260"/>
            <ac:spMk id="210" creationId="{6C189DDA-69FD-4734-89F8-ECDEDA368AC2}"/>
          </ac:spMkLst>
        </pc:spChg>
        <pc:spChg chg="del">
          <ac:chgData name="Sanders Wang" userId="089d73b8-785c-4012-b931-81c632b6c9c7" providerId="ADAL" clId="{5354F822-A9E9-4067-BCDA-0FDA68F60510}" dt="2021-03-11T13:45:58.104" v="6634" actId="478"/>
          <ac:spMkLst>
            <pc:docMk/>
            <pc:sldMk cId="1987836075" sldId="260"/>
            <ac:spMk id="211" creationId="{3842FC3E-21F7-4B54-999D-25AFFF45DC4A}"/>
          </ac:spMkLst>
        </pc:spChg>
        <pc:spChg chg="add mod">
          <ac:chgData name="Sanders Wang" userId="089d73b8-785c-4012-b931-81c632b6c9c7" providerId="ADAL" clId="{5354F822-A9E9-4067-BCDA-0FDA68F60510}" dt="2021-03-11T17:12:50.782" v="7875" actId="14100"/>
          <ac:spMkLst>
            <pc:docMk/>
            <pc:sldMk cId="1987836075" sldId="260"/>
            <ac:spMk id="213" creationId="{6336AB62-69C9-480E-A306-9E15DFA4D6ED}"/>
          </ac:spMkLst>
        </pc:spChg>
        <pc:spChg chg="add mod ord">
          <ac:chgData name="Sanders Wang" userId="089d73b8-785c-4012-b931-81c632b6c9c7" providerId="ADAL" clId="{5354F822-A9E9-4067-BCDA-0FDA68F60510}" dt="2021-03-11T15:51:24.521" v="7315" actId="1037"/>
          <ac:spMkLst>
            <pc:docMk/>
            <pc:sldMk cId="1987836075" sldId="260"/>
            <ac:spMk id="216" creationId="{E5182FFA-3B1D-4C62-9486-A3B2A0A9AA00}"/>
          </ac:spMkLst>
        </pc:spChg>
        <pc:spChg chg="add mod">
          <ac:chgData name="Sanders Wang" userId="089d73b8-785c-4012-b931-81c632b6c9c7" providerId="ADAL" clId="{5354F822-A9E9-4067-BCDA-0FDA68F60510}" dt="2021-03-11T15:51:24.521" v="7315" actId="1037"/>
          <ac:spMkLst>
            <pc:docMk/>
            <pc:sldMk cId="1987836075" sldId="260"/>
            <ac:spMk id="217" creationId="{B5D6A925-9173-49A1-9AF2-F2B8DBEDB589}"/>
          </ac:spMkLst>
        </pc:spChg>
        <pc:spChg chg="del">
          <ac:chgData name="Sanders Wang" userId="089d73b8-785c-4012-b931-81c632b6c9c7" providerId="ADAL" clId="{5354F822-A9E9-4067-BCDA-0FDA68F60510}" dt="2021-03-11T13:46:05.808" v="6635" actId="478"/>
          <ac:spMkLst>
            <pc:docMk/>
            <pc:sldMk cId="1987836075" sldId="260"/>
            <ac:spMk id="218" creationId="{E6D1286A-8749-45E1-BF1F-761B3A6BAF39}"/>
          </ac:spMkLst>
        </pc:spChg>
        <pc:spChg chg="del">
          <ac:chgData name="Sanders Wang" userId="089d73b8-785c-4012-b931-81c632b6c9c7" providerId="ADAL" clId="{5354F822-A9E9-4067-BCDA-0FDA68F60510}" dt="2021-03-11T13:46:14.793" v="6636" actId="478"/>
          <ac:spMkLst>
            <pc:docMk/>
            <pc:sldMk cId="1987836075" sldId="260"/>
            <ac:spMk id="220" creationId="{C61AD98D-1FF6-4CCC-83FB-402FDFEF8CFC}"/>
          </ac:spMkLst>
        </pc:spChg>
        <pc:spChg chg="del">
          <ac:chgData name="Sanders Wang" userId="089d73b8-785c-4012-b931-81c632b6c9c7" providerId="ADAL" clId="{5354F822-A9E9-4067-BCDA-0FDA68F60510}" dt="2021-03-11T13:46:05.808" v="6635" actId="478"/>
          <ac:spMkLst>
            <pc:docMk/>
            <pc:sldMk cId="1987836075" sldId="260"/>
            <ac:spMk id="221" creationId="{B2666BC2-1A34-4405-AC68-495490DEB894}"/>
          </ac:spMkLst>
        </pc:spChg>
        <pc:spChg chg="add del mod">
          <ac:chgData name="Sanders Wang" userId="089d73b8-785c-4012-b931-81c632b6c9c7" providerId="ADAL" clId="{5354F822-A9E9-4067-BCDA-0FDA68F60510}" dt="2021-03-11T15:40:43.262" v="7228" actId="478"/>
          <ac:spMkLst>
            <pc:docMk/>
            <pc:sldMk cId="1987836075" sldId="260"/>
            <ac:spMk id="226" creationId="{BC171797-6215-403B-BEA1-6462B9EA41C7}"/>
          </ac:spMkLst>
        </pc:spChg>
        <pc:spChg chg="del">
          <ac:chgData name="Sanders Wang" userId="089d73b8-785c-4012-b931-81c632b6c9c7" providerId="ADAL" clId="{5354F822-A9E9-4067-BCDA-0FDA68F60510}" dt="2021-03-11T13:46:14.793" v="6636" actId="478"/>
          <ac:spMkLst>
            <pc:docMk/>
            <pc:sldMk cId="1987836075" sldId="260"/>
            <ac:spMk id="231" creationId="{538338DF-BBDC-475B-A76F-7D69B4A777A8}"/>
          </ac:spMkLst>
        </pc:spChg>
        <pc:spChg chg="del">
          <ac:chgData name="Sanders Wang" userId="089d73b8-785c-4012-b931-81c632b6c9c7" providerId="ADAL" clId="{5354F822-A9E9-4067-BCDA-0FDA68F60510}" dt="2021-03-11T13:46:14.793" v="6636" actId="478"/>
          <ac:spMkLst>
            <pc:docMk/>
            <pc:sldMk cId="1987836075" sldId="260"/>
            <ac:spMk id="233" creationId="{DBE0F596-89AB-4B8E-9AD9-E5430912A914}"/>
          </ac:spMkLst>
        </pc:spChg>
        <pc:spChg chg="add del mod">
          <ac:chgData name="Sanders Wang" userId="089d73b8-785c-4012-b931-81c632b6c9c7" providerId="ADAL" clId="{5354F822-A9E9-4067-BCDA-0FDA68F60510}" dt="2021-03-11T15:42:47.023" v="7240" actId="478"/>
          <ac:spMkLst>
            <pc:docMk/>
            <pc:sldMk cId="1987836075" sldId="260"/>
            <ac:spMk id="234" creationId="{63D3245A-8601-49FB-9B15-38EC621D8276}"/>
          </ac:spMkLst>
        </pc:spChg>
        <pc:spChg chg="del">
          <ac:chgData name="Sanders Wang" userId="089d73b8-785c-4012-b931-81c632b6c9c7" providerId="ADAL" clId="{5354F822-A9E9-4067-BCDA-0FDA68F60510}" dt="2021-03-11T13:46:14.793" v="6636" actId="478"/>
          <ac:spMkLst>
            <pc:docMk/>
            <pc:sldMk cId="1987836075" sldId="260"/>
            <ac:spMk id="236" creationId="{78904887-7DEB-4A85-BE8C-F739CE2B28C7}"/>
          </ac:spMkLst>
        </pc:spChg>
        <pc:spChg chg="del">
          <ac:chgData name="Sanders Wang" userId="089d73b8-785c-4012-b931-81c632b6c9c7" providerId="ADAL" clId="{5354F822-A9E9-4067-BCDA-0FDA68F60510}" dt="2021-03-11T13:46:14.793" v="6636" actId="478"/>
          <ac:spMkLst>
            <pc:docMk/>
            <pc:sldMk cId="1987836075" sldId="260"/>
            <ac:spMk id="239" creationId="{6F44CC21-28BC-4676-86ED-6244FABBC1D3}"/>
          </ac:spMkLst>
        </pc:spChg>
        <pc:spChg chg="add del mod">
          <ac:chgData name="Sanders Wang" userId="089d73b8-785c-4012-b931-81c632b6c9c7" providerId="ADAL" clId="{5354F822-A9E9-4067-BCDA-0FDA68F60510}" dt="2021-03-11T15:43:29.803" v="7245" actId="478"/>
          <ac:spMkLst>
            <pc:docMk/>
            <pc:sldMk cId="1987836075" sldId="260"/>
            <ac:spMk id="240" creationId="{26F03EA0-C30C-4B55-85CC-0581DC0976FA}"/>
          </ac:spMkLst>
        </pc:spChg>
        <pc:spChg chg="del">
          <ac:chgData name="Sanders Wang" userId="089d73b8-785c-4012-b931-81c632b6c9c7" providerId="ADAL" clId="{5354F822-A9E9-4067-BCDA-0FDA68F60510}" dt="2021-03-11T13:46:14.793" v="6636" actId="478"/>
          <ac:spMkLst>
            <pc:docMk/>
            <pc:sldMk cId="1987836075" sldId="260"/>
            <ac:spMk id="241" creationId="{A448557C-9782-48D7-AB05-65E4442F01FA}"/>
          </ac:spMkLst>
        </pc:spChg>
        <pc:spChg chg="add del mod">
          <ac:chgData name="Sanders Wang" userId="089d73b8-785c-4012-b931-81c632b6c9c7" providerId="ADAL" clId="{5354F822-A9E9-4067-BCDA-0FDA68F60510}" dt="2021-03-11T15:45:05.175" v="7251" actId="478"/>
          <ac:spMkLst>
            <pc:docMk/>
            <pc:sldMk cId="1987836075" sldId="260"/>
            <ac:spMk id="245" creationId="{157EA04B-2654-45A3-B70D-563745A6231F}"/>
          </ac:spMkLst>
        </pc:spChg>
        <pc:spChg chg="del">
          <ac:chgData name="Sanders Wang" userId="089d73b8-785c-4012-b931-81c632b6c9c7" providerId="ADAL" clId="{5354F822-A9E9-4067-BCDA-0FDA68F60510}" dt="2021-03-11T13:46:14.793" v="6636" actId="478"/>
          <ac:spMkLst>
            <pc:docMk/>
            <pc:sldMk cId="1987836075" sldId="260"/>
            <ac:spMk id="246" creationId="{2727B139-8051-4F5A-8F56-E29B28A5A1FA}"/>
          </ac:spMkLst>
        </pc:spChg>
        <pc:spChg chg="add mod">
          <ac:chgData name="Sanders Wang" userId="089d73b8-785c-4012-b931-81c632b6c9c7" providerId="ADAL" clId="{5354F822-A9E9-4067-BCDA-0FDA68F60510}" dt="2021-03-11T16:01:53.756" v="7386" actId="14100"/>
          <ac:spMkLst>
            <pc:docMk/>
            <pc:sldMk cId="1987836075" sldId="260"/>
            <ac:spMk id="247" creationId="{7928A6E4-5F85-43C4-BA3A-7C2240A1B8E9}"/>
          </ac:spMkLst>
        </pc:spChg>
        <pc:spChg chg="del">
          <ac:chgData name="Sanders Wang" userId="089d73b8-785c-4012-b931-81c632b6c9c7" providerId="ADAL" clId="{5354F822-A9E9-4067-BCDA-0FDA68F60510}" dt="2021-03-11T13:46:14.793" v="6636" actId="478"/>
          <ac:spMkLst>
            <pc:docMk/>
            <pc:sldMk cId="1987836075" sldId="260"/>
            <ac:spMk id="248" creationId="{20C88104-9D15-4294-9E0C-EB931A702ECB}"/>
          </ac:spMkLst>
        </pc:spChg>
        <pc:spChg chg="del">
          <ac:chgData name="Sanders Wang" userId="089d73b8-785c-4012-b931-81c632b6c9c7" providerId="ADAL" clId="{5354F822-A9E9-4067-BCDA-0FDA68F60510}" dt="2021-03-11T13:46:05.808" v="6635" actId="478"/>
          <ac:spMkLst>
            <pc:docMk/>
            <pc:sldMk cId="1987836075" sldId="260"/>
            <ac:spMk id="256" creationId="{43F5F745-D403-423E-B63A-7988BCB1A35C}"/>
          </ac:spMkLst>
        </pc:spChg>
        <pc:spChg chg="del">
          <ac:chgData name="Sanders Wang" userId="089d73b8-785c-4012-b931-81c632b6c9c7" providerId="ADAL" clId="{5354F822-A9E9-4067-BCDA-0FDA68F60510}" dt="2021-03-11T13:46:05.808" v="6635" actId="478"/>
          <ac:spMkLst>
            <pc:docMk/>
            <pc:sldMk cId="1987836075" sldId="260"/>
            <ac:spMk id="258" creationId="{4DDBF443-BB5F-4B3A-82CF-21F4C1081431}"/>
          </ac:spMkLst>
        </pc:spChg>
        <pc:spChg chg="add mod">
          <ac:chgData name="Sanders Wang" userId="089d73b8-785c-4012-b931-81c632b6c9c7" providerId="ADAL" clId="{5354F822-A9E9-4067-BCDA-0FDA68F60510}" dt="2021-03-11T16:20:43.749" v="7533" actId="113"/>
          <ac:spMkLst>
            <pc:docMk/>
            <pc:sldMk cId="1987836075" sldId="260"/>
            <ac:spMk id="259" creationId="{54F91E19-071C-418E-AB9C-CBCB20D6F4E1}"/>
          </ac:spMkLst>
        </pc:spChg>
        <pc:spChg chg="del">
          <ac:chgData name="Sanders Wang" userId="089d73b8-785c-4012-b931-81c632b6c9c7" providerId="ADAL" clId="{5354F822-A9E9-4067-BCDA-0FDA68F60510}" dt="2021-03-11T13:46:05.808" v="6635" actId="478"/>
          <ac:spMkLst>
            <pc:docMk/>
            <pc:sldMk cId="1987836075" sldId="260"/>
            <ac:spMk id="260" creationId="{7AD57A7A-C606-4CFF-BDA4-22AC9FB8E517}"/>
          </ac:spMkLst>
        </pc:spChg>
        <pc:spChg chg="del">
          <ac:chgData name="Sanders Wang" userId="089d73b8-785c-4012-b931-81c632b6c9c7" providerId="ADAL" clId="{5354F822-A9E9-4067-BCDA-0FDA68F60510}" dt="2021-03-11T13:46:05.808" v="6635" actId="478"/>
          <ac:spMkLst>
            <pc:docMk/>
            <pc:sldMk cId="1987836075" sldId="260"/>
            <ac:spMk id="262" creationId="{BD73B22E-687A-4818-8D96-B61A2C048C9C}"/>
          </ac:spMkLst>
        </pc:spChg>
        <pc:spChg chg="add mod">
          <ac:chgData name="Sanders Wang" userId="089d73b8-785c-4012-b931-81c632b6c9c7" providerId="ADAL" clId="{5354F822-A9E9-4067-BCDA-0FDA68F60510}" dt="2021-03-11T16:22:04.453" v="7543" actId="1076"/>
          <ac:spMkLst>
            <pc:docMk/>
            <pc:sldMk cId="1987836075" sldId="260"/>
            <ac:spMk id="266" creationId="{7B10D9F9-A9F5-4399-92B4-3D790BC8B289}"/>
          </ac:spMkLst>
        </pc:spChg>
        <pc:spChg chg="del">
          <ac:chgData name="Sanders Wang" userId="089d73b8-785c-4012-b931-81c632b6c9c7" providerId="ADAL" clId="{5354F822-A9E9-4067-BCDA-0FDA68F60510}" dt="2021-03-11T13:46:14.793" v="6636" actId="478"/>
          <ac:spMkLst>
            <pc:docMk/>
            <pc:sldMk cId="1987836075" sldId="260"/>
            <ac:spMk id="268" creationId="{D1252464-35B3-4E67-9C8C-15B514190203}"/>
          </ac:spMkLst>
        </pc:spChg>
        <pc:spChg chg="del">
          <ac:chgData name="Sanders Wang" userId="089d73b8-785c-4012-b931-81c632b6c9c7" providerId="ADAL" clId="{5354F822-A9E9-4067-BCDA-0FDA68F60510}" dt="2021-03-11T13:46:14.793" v="6636" actId="478"/>
          <ac:spMkLst>
            <pc:docMk/>
            <pc:sldMk cId="1987836075" sldId="260"/>
            <ac:spMk id="271" creationId="{CF8FCDBE-6824-4BAE-A6BF-DEF49E350765}"/>
          </ac:spMkLst>
        </pc:spChg>
        <pc:spChg chg="del">
          <ac:chgData name="Sanders Wang" userId="089d73b8-785c-4012-b931-81c632b6c9c7" providerId="ADAL" clId="{5354F822-A9E9-4067-BCDA-0FDA68F60510}" dt="2021-03-11T13:46:27.893" v="6638" actId="478"/>
          <ac:spMkLst>
            <pc:docMk/>
            <pc:sldMk cId="1987836075" sldId="260"/>
            <ac:spMk id="276" creationId="{BB83998D-B133-43EF-8B2D-E0DC6CF927A3}"/>
          </ac:spMkLst>
        </pc:spChg>
        <pc:spChg chg="del">
          <ac:chgData name="Sanders Wang" userId="089d73b8-785c-4012-b931-81c632b6c9c7" providerId="ADAL" clId="{5354F822-A9E9-4067-BCDA-0FDA68F60510}" dt="2021-03-11T13:46:27.893" v="6638" actId="478"/>
          <ac:spMkLst>
            <pc:docMk/>
            <pc:sldMk cId="1987836075" sldId="260"/>
            <ac:spMk id="278" creationId="{D6789219-B67B-4AC7-96DC-9F0B76D67B1E}"/>
          </ac:spMkLst>
        </pc:spChg>
        <pc:spChg chg="del">
          <ac:chgData name="Sanders Wang" userId="089d73b8-785c-4012-b931-81c632b6c9c7" providerId="ADAL" clId="{5354F822-A9E9-4067-BCDA-0FDA68F60510}" dt="2021-03-11T13:46:27.893" v="6638" actId="478"/>
          <ac:spMkLst>
            <pc:docMk/>
            <pc:sldMk cId="1987836075" sldId="260"/>
            <ac:spMk id="279" creationId="{A7DCAB40-FF1C-4B79-8C97-8AACAE4ABDD2}"/>
          </ac:spMkLst>
        </pc:spChg>
        <pc:spChg chg="del">
          <ac:chgData name="Sanders Wang" userId="089d73b8-785c-4012-b931-81c632b6c9c7" providerId="ADAL" clId="{5354F822-A9E9-4067-BCDA-0FDA68F60510}" dt="2021-03-11T13:46:27.893" v="6638" actId="478"/>
          <ac:spMkLst>
            <pc:docMk/>
            <pc:sldMk cId="1987836075" sldId="260"/>
            <ac:spMk id="280" creationId="{965F40A2-DBB6-477D-8AA6-BC34F34F7379}"/>
          </ac:spMkLst>
        </pc:spChg>
        <pc:spChg chg="del">
          <ac:chgData name="Sanders Wang" userId="089d73b8-785c-4012-b931-81c632b6c9c7" providerId="ADAL" clId="{5354F822-A9E9-4067-BCDA-0FDA68F60510}" dt="2021-03-11T13:46:27.893" v="6638" actId="478"/>
          <ac:spMkLst>
            <pc:docMk/>
            <pc:sldMk cId="1987836075" sldId="260"/>
            <ac:spMk id="281" creationId="{1C15DE89-45D9-41F2-8048-29EA5C80C6B8}"/>
          </ac:spMkLst>
        </pc:spChg>
        <pc:spChg chg="del">
          <ac:chgData name="Sanders Wang" userId="089d73b8-785c-4012-b931-81c632b6c9c7" providerId="ADAL" clId="{5354F822-A9E9-4067-BCDA-0FDA68F60510}" dt="2021-03-11T13:46:27.893" v="6638" actId="478"/>
          <ac:spMkLst>
            <pc:docMk/>
            <pc:sldMk cId="1987836075" sldId="260"/>
            <ac:spMk id="282" creationId="{6DBF8494-E2CD-47D0-BD63-CA1D44A6936C}"/>
          </ac:spMkLst>
        </pc:spChg>
        <pc:spChg chg="del">
          <ac:chgData name="Sanders Wang" userId="089d73b8-785c-4012-b931-81c632b6c9c7" providerId="ADAL" clId="{5354F822-A9E9-4067-BCDA-0FDA68F60510}" dt="2021-03-11T13:46:14.793" v="6636" actId="478"/>
          <ac:spMkLst>
            <pc:docMk/>
            <pc:sldMk cId="1987836075" sldId="260"/>
            <ac:spMk id="284" creationId="{210B3294-11C5-490C-AA9F-24EE56A366A6}"/>
          </ac:spMkLst>
        </pc:spChg>
        <pc:spChg chg="del">
          <ac:chgData name="Sanders Wang" userId="089d73b8-785c-4012-b931-81c632b6c9c7" providerId="ADAL" clId="{5354F822-A9E9-4067-BCDA-0FDA68F60510}" dt="2021-03-11T13:46:14.793" v="6636" actId="478"/>
          <ac:spMkLst>
            <pc:docMk/>
            <pc:sldMk cId="1987836075" sldId="260"/>
            <ac:spMk id="287" creationId="{725A1B66-7C67-45C5-A3A0-7222069ACBBE}"/>
          </ac:spMkLst>
        </pc:spChg>
        <pc:spChg chg="del">
          <ac:chgData name="Sanders Wang" userId="089d73b8-785c-4012-b931-81c632b6c9c7" providerId="ADAL" clId="{5354F822-A9E9-4067-BCDA-0FDA68F60510}" dt="2021-03-11T13:46:14.793" v="6636" actId="478"/>
          <ac:spMkLst>
            <pc:docMk/>
            <pc:sldMk cId="1987836075" sldId="260"/>
            <ac:spMk id="288" creationId="{8D47B60E-57C4-40E4-A339-5540C86DD9F7}"/>
          </ac:spMkLst>
        </pc:spChg>
        <pc:spChg chg="del">
          <ac:chgData name="Sanders Wang" userId="089d73b8-785c-4012-b931-81c632b6c9c7" providerId="ADAL" clId="{5354F822-A9E9-4067-BCDA-0FDA68F60510}" dt="2021-03-11T13:46:14.793" v="6636" actId="478"/>
          <ac:spMkLst>
            <pc:docMk/>
            <pc:sldMk cId="1987836075" sldId="260"/>
            <ac:spMk id="291" creationId="{D741B542-5F42-4EA9-A8AC-E7ADE17BCDB2}"/>
          </ac:spMkLst>
        </pc:spChg>
        <pc:spChg chg="del">
          <ac:chgData name="Sanders Wang" userId="089d73b8-785c-4012-b931-81c632b6c9c7" providerId="ADAL" clId="{5354F822-A9E9-4067-BCDA-0FDA68F60510}" dt="2021-03-11T13:46:05.808" v="6635" actId="478"/>
          <ac:spMkLst>
            <pc:docMk/>
            <pc:sldMk cId="1987836075" sldId="260"/>
            <ac:spMk id="292" creationId="{F4274A93-F322-45CA-939D-C15F4DAFACF1}"/>
          </ac:spMkLst>
        </pc:spChg>
        <pc:spChg chg="del">
          <ac:chgData name="Sanders Wang" userId="089d73b8-785c-4012-b931-81c632b6c9c7" providerId="ADAL" clId="{5354F822-A9E9-4067-BCDA-0FDA68F60510}" dt="2021-03-11T13:46:05.808" v="6635" actId="478"/>
          <ac:spMkLst>
            <pc:docMk/>
            <pc:sldMk cId="1987836075" sldId="260"/>
            <ac:spMk id="293" creationId="{D77719FB-2E1C-43B9-B115-2605A8498636}"/>
          </ac:spMkLst>
        </pc:spChg>
        <pc:spChg chg="del">
          <ac:chgData name="Sanders Wang" userId="089d73b8-785c-4012-b931-81c632b6c9c7" providerId="ADAL" clId="{5354F822-A9E9-4067-BCDA-0FDA68F60510}" dt="2021-03-11T13:46:05.808" v="6635" actId="478"/>
          <ac:spMkLst>
            <pc:docMk/>
            <pc:sldMk cId="1987836075" sldId="260"/>
            <ac:spMk id="294" creationId="{88988A57-50EE-45EB-844B-5B5D089EF2D3}"/>
          </ac:spMkLst>
        </pc:spChg>
        <pc:spChg chg="add mod">
          <ac:chgData name="Sanders Wang" userId="089d73b8-785c-4012-b931-81c632b6c9c7" providerId="ADAL" clId="{5354F822-A9E9-4067-BCDA-0FDA68F60510}" dt="2021-03-11T16:22:31.690" v="7549" actId="1076"/>
          <ac:spMkLst>
            <pc:docMk/>
            <pc:sldMk cId="1987836075" sldId="260"/>
            <ac:spMk id="295" creationId="{F814F7FF-85CB-4681-8A2A-A849D3A0CEA0}"/>
          </ac:spMkLst>
        </pc:spChg>
        <pc:spChg chg="add mod">
          <ac:chgData name="Sanders Wang" userId="089d73b8-785c-4012-b931-81c632b6c9c7" providerId="ADAL" clId="{5354F822-A9E9-4067-BCDA-0FDA68F60510}" dt="2021-03-11T16:15:45.439" v="7495" actId="14100"/>
          <ac:spMkLst>
            <pc:docMk/>
            <pc:sldMk cId="1987836075" sldId="260"/>
            <ac:spMk id="297" creationId="{6F9ED5A9-C899-45F5-A7EC-DAD21E43C9FD}"/>
          </ac:spMkLst>
        </pc:spChg>
        <pc:spChg chg="add mod">
          <ac:chgData name="Sanders Wang" userId="089d73b8-785c-4012-b931-81c632b6c9c7" providerId="ADAL" clId="{5354F822-A9E9-4067-BCDA-0FDA68F60510}" dt="2021-03-11T16:16:40.256" v="7496" actId="14100"/>
          <ac:spMkLst>
            <pc:docMk/>
            <pc:sldMk cId="1987836075" sldId="260"/>
            <ac:spMk id="298" creationId="{554A5A0F-E469-4AE0-9112-8D8831E79959}"/>
          </ac:spMkLst>
        </pc:spChg>
        <pc:spChg chg="add mod">
          <ac:chgData name="Sanders Wang" userId="089d73b8-785c-4012-b931-81c632b6c9c7" providerId="ADAL" clId="{5354F822-A9E9-4067-BCDA-0FDA68F60510}" dt="2021-03-11T16:14:57.906" v="7480" actId="1076"/>
          <ac:spMkLst>
            <pc:docMk/>
            <pc:sldMk cId="1987836075" sldId="260"/>
            <ac:spMk id="299" creationId="{A22101C1-942A-4C90-BF66-EAD76745D2AF}"/>
          </ac:spMkLst>
        </pc:spChg>
        <pc:spChg chg="add mod">
          <ac:chgData name="Sanders Wang" userId="089d73b8-785c-4012-b931-81c632b6c9c7" providerId="ADAL" clId="{5354F822-A9E9-4067-BCDA-0FDA68F60510}" dt="2021-03-11T16:19:00.027" v="7515" actId="14100"/>
          <ac:spMkLst>
            <pc:docMk/>
            <pc:sldMk cId="1987836075" sldId="260"/>
            <ac:spMk id="300" creationId="{0F41CA98-0F6D-4A85-9BAA-169AFDDA9623}"/>
          </ac:spMkLst>
        </pc:spChg>
        <pc:spChg chg="add mod">
          <ac:chgData name="Sanders Wang" userId="089d73b8-785c-4012-b931-81c632b6c9c7" providerId="ADAL" clId="{5354F822-A9E9-4067-BCDA-0FDA68F60510}" dt="2021-03-11T16:20:54.940" v="7535" actId="113"/>
          <ac:spMkLst>
            <pc:docMk/>
            <pc:sldMk cId="1987836075" sldId="260"/>
            <ac:spMk id="301" creationId="{5A102659-A79A-4FBE-BBE6-E818ADBD4169}"/>
          </ac:spMkLst>
        </pc:spChg>
        <pc:spChg chg="add mod">
          <ac:chgData name="Sanders Wang" userId="089d73b8-785c-4012-b931-81c632b6c9c7" providerId="ADAL" clId="{5354F822-A9E9-4067-BCDA-0FDA68F60510}" dt="2021-03-11T16:25:49.293" v="7565" actId="1076"/>
          <ac:spMkLst>
            <pc:docMk/>
            <pc:sldMk cId="1987836075" sldId="260"/>
            <ac:spMk id="303" creationId="{E5C90761-3D40-4FBA-A44D-7F58BCF61F74}"/>
          </ac:spMkLst>
        </pc:spChg>
        <pc:spChg chg="add mod">
          <ac:chgData name="Sanders Wang" userId="089d73b8-785c-4012-b931-81c632b6c9c7" providerId="ADAL" clId="{5354F822-A9E9-4067-BCDA-0FDA68F60510}" dt="2021-03-11T16:29:53.426" v="7608" actId="113"/>
          <ac:spMkLst>
            <pc:docMk/>
            <pc:sldMk cId="1987836075" sldId="260"/>
            <ac:spMk id="305" creationId="{CBB363C0-E9DA-432D-B151-904C064D561A}"/>
          </ac:spMkLst>
        </pc:spChg>
        <pc:spChg chg="add mod">
          <ac:chgData name="Sanders Wang" userId="089d73b8-785c-4012-b931-81c632b6c9c7" providerId="ADAL" clId="{5354F822-A9E9-4067-BCDA-0FDA68F60510}" dt="2021-03-11T16:30:40.521" v="7612" actId="688"/>
          <ac:spMkLst>
            <pc:docMk/>
            <pc:sldMk cId="1987836075" sldId="260"/>
            <ac:spMk id="306" creationId="{0BAE7995-A0AD-44ED-94B8-6530CCBF9802}"/>
          </ac:spMkLst>
        </pc:spChg>
        <pc:spChg chg="add mod">
          <ac:chgData name="Sanders Wang" userId="089d73b8-785c-4012-b931-81c632b6c9c7" providerId="ADAL" clId="{5354F822-A9E9-4067-BCDA-0FDA68F60510}" dt="2021-03-11T17:11:48.379" v="7869" actId="688"/>
          <ac:spMkLst>
            <pc:docMk/>
            <pc:sldMk cId="1987836075" sldId="260"/>
            <ac:spMk id="307" creationId="{EC6F8A9B-CFF3-4C2C-A43A-48B712794A1B}"/>
          </ac:spMkLst>
        </pc:spChg>
        <pc:spChg chg="add mod">
          <ac:chgData name="Sanders Wang" userId="089d73b8-785c-4012-b931-81c632b6c9c7" providerId="ADAL" clId="{5354F822-A9E9-4067-BCDA-0FDA68F60510}" dt="2021-03-11T17:11:38.894" v="7867" actId="1076"/>
          <ac:spMkLst>
            <pc:docMk/>
            <pc:sldMk cId="1987836075" sldId="260"/>
            <ac:spMk id="308" creationId="{97398E48-A2B0-49B3-BFCE-60A1CDD28C87}"/>
          </ac:spMkLst>
        </pc:spChg>
        <pc:spChg chg="add mod">
          <ac:chgData name="Sanders Wang" userId="089d73b8-785c-4012-b931-81c632b6c9c7" providerId="ADAL" clId="{5354F822-A9E9-4067-BCDA-0FDA68F60510}" dt="2021-03-11T17:11:38.894" v="7867" actId="1076"/>
          <ac:spMkLst>
            <pc:docMk/>
            <pc:sldMk cId="1987836075" sldId="260"/>
            <ac:spMk id="313" creationId="{F73B14CB-9F89-4117-88BC-BA93C6635620}"/>
          </ac:spMkLst>
        </pc:spChg>
        <pc:spChg chg="add mod">
          <ac:chgData name="Sanders Wang" userId="089d73b8-785c-4012-b931-81c632b6c9c7" providerId="ADAL" clId="{5354F822-A9E9-4067-BCDA-0FDA68F60510}" dt="2021-03-11T17:12:36.913" v="7874" actId="1076"/>
          <ac:spMkLst>
            <pc:docMk/>
            <pc:sldMk cId="1987836075" sldId="260"/>
            <ac:spMk id="322" creationId="{6353B330-650C-493B-9EA7-39512852B050}"/>
          </ac:spMkLst>
        </pc:spChg>
        <pc:spChg chg="del">
          <ac:chgData name="Sanders Wang" userId="089d73b8-785c-4012-b931-81c632b6c9c7" providerId="ADAL" clId="{5354F822-A9E9-4067-BCDA-0FDA68F60510}" dt="2021-03-11T13:45:48.661" v="6632" actId="478"/>
          <ac:spMkLst>
            <pc:docMk/>
            <pc:sldMk cId="1987836075" sldId="260"/>
            <ac:spMk id="489" creationId="{D4D79EB2-25CA-4300-8811-46A20566B879}"/>
          </ac:spMkLst>
        </pc:spChg>
        <pc:spChg chg="add del mod">
          <ac:chgData name="Sanders Wang" userId="089d73b8-785c-4012-b931-81c632b6c9c7" providerId="ADAL" clId="{5354F822-A9E9-4067-BCDA-0FDA68F60510}" dt="2021-03-11T16:07:11.901" v="7409" actId="478"/>
          <ac:spMkLst>
            <pc:docMk/>
            <pc:sldMk cId="1987836075" sldId="260"/>
            <ac:spMk id="495" creationId="{5FD91711-1E12-4F2D-9177-F32313A84337}"/>
          </ac:spMkLst>
        </pc:spChg>
        <pc:picChg chg="add mod">
          <ac:chgData name="Sanders Wang" userId="089d73b8-785c-4012-b931-81c632b6c9c7" providerId="ADAL" clId="{5354F822-A9E9-4067-BCDA-0FDA68F60510}" dt="2021-03-11T14:54:54.769" v="6960" actId="1038"/>
          <ac:picMkLst>
            <pc:docMk/>
            <pc:sldMk cId="1987836075" sldId="260"/>
            <ac:picMk id="5" creationId="{F896F8BD-00C2-4F15-AF20-DAB04511ED65}"/>
          </ac:picMkLst>
        </pc:picChg>
        <pc:picChg chg="add mod">
          <ac:chgData name="Sanders Wang" userId="089d73b8-785c-4012-b931-81c632b6c9c7" providerId="ADAL" clId="{5354F822-A9E9-4067-BCDA-0FDA68F60510}" dt="2021-03-11T14:55:15.581" v="6982" actId="1076"/>
          <ac:picMkLst>
            <pc:docMk/>
            <pc:sldMk cId="1987836075" sldId="260"/>
            <ac:picMk id="9" creationId="{F18ADEB0-1EAA-4A2B-9662-61866983351E}"/>
          </ac:picMkLst>
        </pc:picChg>
        <pc:picChg chg="add mod">
          <ac:chgData name="Sanders Wang" userId="089d73b8-785c-4012-b931-81c632b6c9c7" providerId="ADAL" clId="{5354F822-A9E9-4067-BCDA-0FDA68F60510}" dt="2021-03-11T15:32:20.911" v="7209" actId="1038"/>
          <ac:picMkLst>
            <pc:docMk/>
            <pc:sldMk cId="1987836075" sldId="260"/>
            <ac:picMk id="12" creationId="{767AADDA-DC57-4ACE-872C-D4D9BFC7EE58}"/>
          </ac:picMkLst>
        </pc:picChg>
        <pc:picChg chg="add mod">
          <ac:chgData name="Sanders Wang" userId="089d73b8-785c-4012-b931-81c632b6c9c7" providerId="ADAL" clId="{5354F822-A9E9-4067-BCDA-0FDA68F60510}" dt="2021-03-11T15:32:20.911" v="7209" actId="1038"/>
          <ac:picMkLst>
            <pc:docMk/>
            <pc:sldMk cId="1987836075" sldId="260"/>
            <ac:picMk id="13" creationId="{D92599D8-61EE-45B4-A9CC-CD54B53C216C}"/>
          </ac:picMkLst>
        </pc:picChg>
        <pc:picChg chg="add mod">
          <ac:chgData name="Sanders Wang" userId="089d73b8-785c-4012-b931-81c632b6c9c7" providerId="ADAL" clId="{5354F822-A9E9-4067-BCDA-0FDA68F60510}" dt="2021-03-11T15:32:20.911" v="7209" actId="1038"/>
          <ac:picMkLst>
            <pc:docMk/>
            <pc:sldMk cId="1987836075" sldId="260"/>
            <ac:picMk id="14" creationId="{1DE025B6-1916-4FD2-8DBB-24B847E23C69}"/>
          </ac:picMkLst>
        </pc:picChg>
        <pc:picChg chg="add mod">
          <ac:chgData name="Sanders Wang" userId="089d73b8-785c-4012-b931-81c632b6c9c7" providerId="ADAL" clId="{5354F822-A9E9-4067-BCDA-0FDA68F60510}" dt="2021-03-11T15:32:20.911" v="7209" actId="1038"/>
          <ac:picMkLst>
            <pc:docMk/>
            <pc:sldMk cId="1987836075" sldId="260"/>
            <ac:picMk id="15" creationId="{A8D172F0-0CA9-4A51-AFA9-DF3FD3982B1F}"/>
          </ac:picMkLst>
        </pc:picChg>
        <pc:picChg chg="add mod">
          <ac:chgData name="Sanders Wang" userId="089d73b8-785c-4012-b931-81c632b6c9c7" providerId="ADAL" clId="{5354F822-A9E9-4067-BCDA-0FDA68F60510}" dt="2021-03-11T15:32:20.911" v="7209" actId="1038"/>
          <ac:picMkLst>
            <pc:docMk/>
            <pc:sldMk cId="1987836075" sldId="260"/>
            <ac:picMk id="16" creationId="{2B5B43BE-B3B2-417D-AD2E-4E9CDD72568B}"/>
          </ac:picMkLst>
        </pc:picChg>
        <pc:picChg chg="add mod">
          <ac:chgData name="Sanders Wang" userId="089d73b8-785c-4012-b931-81c632b6c9c7" providerId="ADAL" clId="{5354F822-A9E9-4067-BCDA-0FDA68F60510}" dt="2021-03-11T15:34:06.897" v="7218" actId="1076"/>
          <ac:picMkLst>
            <pc:docMk/>
            <pc:sldMk cId="1987836075" sldId="260"/>
            <ac:picMk id="27" creationId="{F6105102-48E8-4034-83DF-FC08D8DEA73D}"/>
          </ac:picMkLst>
        </pc:picChg>
        <pc:picChg chg="add mod">
          <ac:chgData name="Sanders Wang" userId="089d73b8-785c-4012-b931-81c632b6c9c7" providerId="ADAL" clId="{5354F822-A9E9-4067-BCDA-0FDA68F60510}" dt="2021-03-11T15:53:17.715" v="7332" actId="1076"/>
          <ac:picMkLst>
            <pc:docMk/>
            <pc:sldMk cId="1987836075" sldId="260"/>
            <ac:picMk id="30" creationId="{32929016-D239-4B04-A2BC-87FB470D7CAD}"/>
          </ac:picMkLst>
        </pc:picChg>
        <pc:picChg chg="add mod">
          <ac:chgData name="Sanders Wang" userId="089d73b8-785c-4012-b931-81c632b6c9c7" providerId="ADAL" clId="{5354F822-A9E9-4067-BCDA-0FDA68F60510}" dt="2021-03-11T16:21:40.883" v="7538" actId="1076"/>
          <ac:picMkLst>
            <pc:docMk/>
            <pc:sldMk cId="1987836075" sldId="260"/>
            <ac:picMk id="48" creationId="{6D27D495-807E-4373-AD88-B3D789B72F77}"/>
          </ac:picMkLst>
        </pc:picChg>
        <pc:picChg chg="add mod">
          <ac:chgData name="Sanders Wang" userId="089d73b8-785c-4012-b931-81c632b6c9c7" providerId="ADAL" clId="{5354F822-A9E9-4067-BCDA-0FDA68F60510}" dt="2021-03-11T17:11:51.879" v="7870" actId="1076"/>
          <ac:picMkLst>
            <pc:docMk/>
            <pc:sldMk cId="1987836075" sldId="260"/>
            <ac:picMk id="79" creationId="{806565E7-69B0-4083-B1D2-F85FB77433CB}"/>
          </ac:picMkLst>
        </pc:picChg>
        <pc:picChg chg="add mod">
          <ac:chgData name="Sanders Wang" userId="089d73b8-785c-4012-b931-81c632b6c9c7" providerId="ADAL" clId="{5354F822-A9E9-4067-BCDA-0FDA68F60510}" dt="2021-03-11T17:11:38.894" v="7867" actId="1076"/>
          <ac:picMkLst>
            <pc:docMk/>
            <pc:sldMk cId="1987836075" sldId="260"/>
            <ac:picMk id="87" creationId="{C88FB678-576F-4845-A6D6-77836AF7EBEC}"/>
          </ac:picMkLst>
        </pc:picChg>
        <pc:picChg chg="add mod">
          <ac:chgData name="Sanders Wang" userId="089d73b8-785c-4012-b931-81c632b6c9c7" providerId="ADAL" clId="{5354F822-A9E9-4067-BCDA-0FDA68F60510}" dt="2021-03-11T17:14:34.767" v="7889" actId="1076"/>
          <ac:picMkLst>
            <pc:docMk/>
            <pc:sldMk cId="1987836075" sldId="260"/>
            <ac:picMk id="94" creationId="{4B8A9231-3AA9-4D4D-9FD7-BA70B43AB296}"/>
          </ac:picMkLst>
        </pc:picChg>
        <pc:picChg chg="add mod">
          <ac:chgData name="Sanders Wang" userId="089d73b8-785c-4012-b931-81c632b6c9c7" providerId="ADAL" clId="{5354F822-A9E9-4067-BCDA-0FDA68F60510}" dt="2021-03-12T19:58:14.067" v="9063" actId="14100"/>
          <ac:picMkLst>
            <pc:docMk/>
            <pc:sldMk cId="1987836075" sldId="260"/>
            <ac:picMk id="98" creationId="{41750CA0-08B6-42EF-917C-1CC46D8C12DF}"/>
          </ac:picMkLst>
        </pc:picChg>
        <pc:picChg chg="add mod">
          <ac:chgData name="Sanders Wang" userId="089d73b8-785c-4012-b931-81c632b6c9c7" providerId="ADAL" clId="{5354F822-A9E9-4067-BCDA-0FDA68F60510}" dt="2021-03-12T19:58:03.751" v="9061" actId="14100"/>
          <ac:picMkLst>
            <pc:docMk/>
            <pc:sldMk cId="1987836075" sldId="260"/>
            <ac:picMk id="99" creationId="{33BA5D01-B9BB-4E42-97A8-1AAEEC0DEBF1}"/>
          </ac:picMkLst>
        </pc:picChg>
        <pc:picChg chg="add mod">
          <ac:chgData name="Sanders Wang" userId="089d73b8-785c-4012-b931-81c632b6c9c7" providerId="ADAL" clId="{5354F822-A9E9-4067-BCDA-0FDA68F60510}" dt="2021-03-12T19:57:22.474" v="9054" actId="1076"/>
          <ac:picMkLst>
            <pc:docMk/>
            <pc:sldMk cId="1987836075" sldId="260"/>
            <ac:picMk id="100" creationId="{C85A1FB2-7E3A-49BB-8AF8-0699E6A7B116}"/>
          </ac:picMkLst>
        </pc:picChg>
        <pc:picChg chg="add mod">
          <ac:chgData name="Sanders Wang" userId="089d73b8-785c-4012-b931-81c632b6c9c7" providerId="ADAL" clId="{5354F822-A9E9-4067-BCDA-0FDA68F60510}" dt="2021-03-12T19:57:19.944" v="9053" actId="14100"/>
          <ac:picMkLst>
            <pc:docMk/>
            <pc:sldMk cId="1987836075" sldId="260"/>
            <ac:picMk id="101" creationId="{6E46A273-1DF9-46F4-AB58-B773BC9F763A}"/>
          </ac:picMkLst>
        </pc:picChg>
        <pc:picChg chg="add mod">
          <ac:chgData name="Sanders Wang" userId="089d73b8-785c-4012-b931-81c632b6c9c7" providerId="ADAL" clId="{5354F822-A9E9-4067-BCDA-0FDA68F60510}" dt="2021-03-12T19:57:41.858" v="9057" actId="1076"/>
          <ac:picMkLst>
            <pc:docMk/>
            <pc:sldMk cId="1987836075" sldId="260"/>
            <ac:picMk id="102" creationId="{48E5EBC2-7847-47F3-8776-7FCD1360514F}"/>
          </ac:picMkLst>
        </pc:picChg>
        <pc:picChg chg="add mod">
          <ac:chgData name="Sanders Wang" userId="089d73b8-785c-4012-b931-81c632b6c9c7" providerId="ADAL" clId="{5354F822-A9E9-4067-BCDA-0FDA68F60510}" dt="2021-03-12T19:58:17.580" v="9064" actId="1076"/>
          <ac:picMkLst>
            <pc:docMk/>
            <pc:sldMk cId="1987836075" sldId="260"/>
            <ac:picMk id="103" creationId="{668F0ACD-823B-4742-840C-CC1AF92BE61B}"/>
          </ac:picMkLst>
        </pc:picChg>
        <pc:picChg chg="add mod">
          <ac:chgData name="Sanders Wang" userId="089d73b8-785c-4012-b931-81c632b6c9c7" providerId="ADAL" clId="{5354F822-A9E9-4067-BCDA-0FDA68F60510}" dt="2021-03-12T19:58:25.515" v="9067" actId="1076"/>
          <ac:picMkLst>
            <pc:docMk/>
            <pc:sldMk cId="1987836075" sldId="260"/>
            <ac:picMk id="104" creationId="{87D23452-57C1-41B5-96E0-3B278EBB9750}"/>
          </ac:picMkLst>
        </pc:picChg>
        <pc:picChg chg="add mod">
          <ac:chgData name="Sanders Wang" userId="089d73b8-785c-4012-b931-81c632b6c9c7" providerId="ADAL" clId="{5354F822-A9E9-4067-BCDA-0FDA68F60510}" dt="2021-03-12T19:58:35.190" v="9070" actId="1076"/>
          <ac:picMkLst>
            <pc:docMk/>
            <pc:sldMk cId="1987836075" sldId="260"/>
            <ac:picMk id="105" creationId="{385A3C2B-FB7D-4C28-94ED-DB1744E481F7}"/>
          </ac:picMkLst>
        </pc:picChg>
        <pc:picChg chg="del">
          <ac:chgData name="Sanders Wang" userId="089d73b8-785c-4012-b931-81c632b6c9c7" providerId="ADAL" clId="{5354F822-A9E9-4067-BCDA-0FDA68F60510}" dt="2021-03-11T13:46:05.808" v="6635" actId="478"/>
          <ac:picMkLst>
            <pc:docMk/>
            <pc:sldMk cId="1987836075" sldId="260"/>
            <ac:picMk id="106" creationId="{5DB815E3-3F3F-4DA3-AAEC-94E89CD2FBF6}"/>
          </ac:picMkLst>
        </pc:picChg>
        <pc:picChg chg="del">
          <ac:chgData name="Sanders Wang" userId="089d73b8-785c-4012-b931-81c632b6c9c7" providerId="ADAL" clId="{5354F822-A9E9-4067-BCDA-0FDA68F60510}" dt="2021-03-11T13:46:14.793" v="6636" actId="478"/>
          <ac:picMkLst>
            <pc:docMk/>
            <pc:sldMk cId="1987836075" sldId="260"/>
            <ac:picMk id="110" creationId="{65E4511C-0DCB-4A3C-AC0B-435E119FE486}"/>
          </ac:picMkLst>
        </pc:picChg>
        <pc:picChg chg="del">
          <ac:chgData name="Sanders Wang" userId="089d73b8-785c-4012-b931-81c632b6c9c7" providerId="ADAL" clId="{5354F822-A9E9-4067-BCDA-0FDA68F60510}" dt="2021-03-11T13:46:14.793" v="6636" actId="478"/>
          <ac:picMkLst>
            <pc:docMk/>
            <pc:sldMk cId="1987836075" sldId="260"/>
            <ac:picMk id="112" creationId="{44A8E095-7381-4656-BE6C-DDFFEBB2F240}"/>
          </ac:picMkLst>
        </pc:picChg>
        <pc:picChg chg="del">
          <ac:chgData name="Sanders Wang" userId="089d73b8-785c-4012-b931-81c632b6c9c7" providerId="ADAL" clId="{5354F822-A9E9-4067-BCDA-0FDA68F60510}" dt="2021-03-11T13:46:14.793" v="6636" actId="478"/>
          <ac:picMkLst>
            <pc:docMk/>
            <pc:sldMk cId="1987836075" sldId="260"/>
            <ac:picMk id="116" creationId="{72B8FBF8-FE37-453D-BCA6-ADE166F05026}"/>
          </ac:picMkLst>
        </pc:picChg>
        <pc:picChg chg="del">
          <ac:chgData name="Sanders Wang" userId="089d73b8-785c-4012-b931-81c632b6c9c7" providerId="ADAL" clId="{5354F822-A9E9-4067-BCDA-0FDA68F60510}" dt="2021-03-11T13:46:05.808" v="6635" actId="478"/>
          <ac:picMkLst>
            <pc:docMk/>
            <pc:sldMk cId="1987836075" sldId="260"/>
            <ac:picMk id="122" creationId="{59ECC1F2-A5F6-43D9-B692-64F607AA1B90}"/>
          </ac:picMkLst>
        </pc:picChg>
        <pc:picChg chg="add del mod">
          <ac:chgData name="Sanders Wang" userId="089d73b8-785c-4012-b931-81c632b6c9c7" providerId="ADAL" clId="{5354F822-A9E9-4067-BCDA-0FDA68F60510}" dt="2021-03-12T19:57:44.982" v="9058" actId="478"/>
          <ac:picMkLst>
            <pc:docMk/>
            <pc:sldMk cId="1987836075" sldId="260"/>
            <ac:picMk id="161" creationId="{25581767-F58E-4969-BD9F-3AADE6AB23E2}"/>
          </ac:picMkLst>
        </pc:picChg>
        <pc:picChg chg="add del mod">
          <ac:chgData name="Sanders Wang" userId="089d73b8-785c-4012-b931-81c632b6c9c7" providerId="ADAL" clId="{5354F822-A9E9-4067-BCDA-0FDA68F60510}" dt="2021-03-11T14:44:26.785" v="6834" actId="478"/>
          <ac:picMkLst>
            <pc:docMk/>
            <pc:sldMk cId="1987836075" sldId="260"/>
            <ac:picMk id="165" creationId="{0816CAA3-3465-44CC-A5C1-D105AC084717}"/>
          </ac:picMkLst>
        </pc:picChg>
        <pc:picChg chg="add del mod">
          <ac:chgData name="Sanders Wang" userId="089d73b8-785c-4012-b931-81c632b6c9c7" providerId="ADAL" clId="{5354F822-A9E9-4067-BCDA-0FDA68F60510}" dt="2021-03-12T19:56:39.320" v="9042" actId="478"/>
          <ac:picMkLst>
            <pc:docMk/>
            <pc:sldMk cId="1987836075" sldId="260"/>
            <ac:picMk id="166" creationId="{19AD142C-7214-45ED-BDFA-5D0DBEFF8AB3}"/>
          </ac:picMkLst>
        </pc:picChg>
        <pc:picChg chg="add mod">
          <ac:chgData name="Sanders Wang" userId="089d73b8-785c-4012-b931-81c632b6c9c7" providerId="ADAL" clId="{5354F822-A9E9-4067-BCDA-0FDA68F60510}" dt="2021-03-11T14:54:54.769" v="6960" actId="1038"/>
          <ac:picMkLst>
            <pc:docMk/>
            <pc:sldMk cId="1987836075" sldId="260"/>
            <ac:picMk id="171" creationId="{A45C6899-FEDF-4984-8A22-204A7CE3B1ED}"/>
          </ac:picMkLst>
        </pc:picChg>
        <pc:picChg chg="add del mod">
          <ac:chgData name="Sanders Wang" userId="089d73b8-785c-4012-b931-81c632b6c9c7" providerId="ADAL" clId="{5354F822-A9E9-4067-BCDA-0FDA68F60510}" dt="2021-03-11T14:51:06.297" v="6906" actId="478"/>
          <ac:picMkLst>
            <pc:docMk/>
            <pc:sldMk cId="1987836075" sldId="260"/>
            <ac:picMk id="172" creationId="{BCB3EE3B-5AFB-48B8-A60B-6196EC949522}"/>
          </ac:picMkLst>
        </pc:picChg>
        <pc:picChg chg="add mod">
          <ac:chgData name="Sanders Wang" userId="089d73b8-785c-4012-b931-81c632b6c9c7" providerId="ADAL" clId="{5354F822-A9E9-4067-BCDA-0FDA68F60510}" dt="2021-03-11T14:54:54.769" v="6960" actId="1038"/>
          <ac:picMkLst>
            <pc:docMk/>
            <pc:sldMk cId="1987836075" sldId="260"/>
            <ac:picMk id="175" creationId="{E226BCFD-00C8-46B8-AAEF-72F8D429BA2E}"/>
          </ac:picMkLst>
        </pc:picChg>
        <pc:picChg chg="add del mod">
          <ac:chgData name="Sanders Wang" userId="089d73b8-785c-4012-b931-81c632b6c9c7" providerId="ADAL" clId="{5354F822-A9E9-4067-BCDA-0FDA68F60510}" dt="2021-03-12T19:58:19.653" v="9065" actId="478"/>
          <ac:picMkLst>
            <pc:docMk/>
            <pc:sldMk cId="1987836075" sldId="260"/>
            <ac:picMk id="176" creationId="{5865A8F6-2E9A-4334-A2B2-25067F7A2C57}"/>
          </ac:picMkLst>
        </pc:picChg>
        <pc:picChg chg="add del mod">
          <ac:chgData name="Sanders Wang" userId="089d73b8-785c-4012-b931-81c632b6c9c7" providerId="ADAL" clId="{5354F822-A9E9-4067-BCDA-0FDA68F60510}" dt="2021-03-11T14:49:40.916" v="6901" actId="478"/>
          <ac:picMkLst>
            <pc:docMk/>
            <pc:sldMk cId="1987836075" sldId="260"/>
            <ac:picMk id="177" creationId="{8E83014A-FE1D-4830-9A87-340E9587830A}"/>
          </ac:picMkLst>
        </pc:picChg>
        <pc:picChg chg="add del mod">
          <ac:chgData name="Sanders Wang" userId="089d73b8-785c-4012-b931-81c632b6c9c7" providerId="ADAL" clId="{5354F822-A9E9-4067-BCDA-0FDA68F60510}" dt="2021-03-12T19:58:27.891" v="9068" actId="478"/>
          <ac:picMkLst>
            <pc:docMk/>
            <pc:sldMk cId="1987836075" sldId="260"/>
            <ac:picMk id="178" creationId="{025F897A-B712-4CCF-9254-1168550637E2}"/>
          </ac:picMkLst>
        </pc:picChg>
        <pc:picChg chg="add mod">
          <ac:chgData name="Sanders Wang" userId="089d73b8-785c-4012-b931-81c632b6c9c7" providerId="ADAL" clId="{5354F822-A9E9-4067-BCDA-0FDA68F60510}" dt="2021-03-11T15:51:24.521" v="7315" actId="1037"/>
          <ac:picMkLst>
            <pc:docMk/>
            <pc:sldMk cId="1987836075" sldId="260"/>
            <ac:picMk id="225" creationId="{BB76D27C-4C7C-4D70-9FC7-7C0EF5BCC19D}"/>
          </ac:picMkLst>
        </pc:picChg>
        <pc:picChg chg="add mod">
          <ac:chgData name="Sanders Wang" userId="089d73b8-785c-4012-b931-81c632b6c9c7" providerId="ADAL" clId="{5354F822-A9E9-4067-BCDA-0FDA68F60510}" dt="2021-03-11T16:22:04.453" v="7543" actId="1076"/>
          <ac:picMkLst>
            <pc:docMk/>
            <pc:sldMk cId="1987836075" sldId="260"/>
            <ac:picMk id="228" creationId="{876AB91A-81D9-4F8E-9544-B30C92A02706}"/>
          </ac:picMkLst>
        </pc:picChg>
        <pc:picChg chg="add mod">
          <ac:chgData name="Sanders Wang" userId="089d73b8-785c-4012-b931-81c632b6c9c7" providerId="ADAL" clId="{5354F822-A9E9-4067-BCDA-0FDA68F60510}" dt="2021-03-11T15:51:24.521" v="7315" actId="1037"/>
          <ac:picMkLst>
            <pc:docMk/>
            <pc:sldMk cId="1987836075" sldId="260"/>
            <ac:picMk id="230" creationId="{CEC5D789-F815-4BBC-AB67-9D400DE0ADE6}"/>
          </ac:picMkLst>
        </pc:picChg>
        <pc:picChg chg="add mod">
          <ac:chgData name="Sanders Wang" userId="089d73b8-785c-4012-b931-81c632b6c9c7" providerId="ADAL" clId="{5354F822-A9E9-4067-BCDA-0FDA68F60510}" dt="2021-03-11T15:51:24.521" v="7315" actId="1037"/>
          <ac:picMkLst>
            <pc:docMk/>
            <pc:sldMk cId="1987836075" sldId="260"/>
            <ac:picMk id="237" creationId="{CC7B88B0-A192-4867-899F-6440297C80FA}"/>
          </ac:picMkLst>
        </pc:picChg>
        <pc:picChg chg="add mod">
          <ac:chgData name="Sanders Wang" userId="089d73b8-785c-4012-b931-81c632b6c9c7" providerId="ADAL" clId="{5354F822-A9E9-4067-BCDA-0FDA68F60510}" dt="2021-03-11T15:51:24.521" v="7315" actId="1037"/>
          <ac:picMkLst>
            <pc:docMk/>
            <pc:sldMk cId="1987836075" sldId="260"/>
            <ac:picMk id="244" creationId="{CB78F51D-CA55-4F41-B614-02BAD2F88526}"/>
          </ac:picMkLst>
        </pc:picChg>
        <pc:picChg chg="add del mod">
          <ac:chgData name="Sanders Wang" userId="089d73b8-785c-4012-b931-81c632b6c9c7" providerId="ADAL" clId="{5354F822-A9E9-4067-BCDA-0FDA68F60510}" dt="2021-03-12T19:57:08.629" v="9049" actId="478"/>
          <ac:picMkLst>
            <pc:docMk/>
            <pc:sldMk cId="1987836075" sldId="260"/>
            <ac:picMk id="309" creationId="{97933B6F-9F21-4061-AB5F-16C79A3EC78F}"/>
          </ac:picMkLst>
        </pc:picChg>
        <pc:picChg chg="add mod">
          <ac:chgData name="Sanders Wang" userId="089d73b8-785c-4012-b931-81c632b6c9c7" providerId="ADAL" clId="{5354F822-A9E9-4067-BCDA-0FDA68F60510}" dt="2021-03-11T17:14:25.666" v="7888" actId="1076"/>
          <ac:picMkLst>
            <pc:docMk/>
            <pc:sldMk cId="1987836075" sldId="260"/>
            <ac:picMk id="311" creationId="{540D0195-9385-4FC9-B248-C49974C03DC5}"/>
          </ac:picMkLst>
        </pc:picChg>
        <pc:picChg chg="add del mod">
          <ac:chgData name="Sanders Wang" userId="089d73b8-785c-4012-b931-81c632b6c9c7" providerId="ADAL" clId="{5354F822-A9E9-4067-BCDA-0FDA68F60510}" dt="2021-03-12T19:56:29.353" v="9037" actId="478"/>
          <ac:picMkLst>
            <pc:docMk/>
            <pc:sldMk cId="1987836075" sldId="260"/>
            <ac:picMk id="321" creationId="{6CB92229-A448-441B-953D-FDA63B1CA841}"/>
          </ac:picMkLst>
        </pc:picChg>
        <pc:picChg chg="add del mod">
          <ac:chgData name="Sanders Wang" userId="089d73b8-785c-4012-b931-81c632b6c9c7" providerId="ADAL" clId="{5354F822-A9E9-4067-BCDA-0FDA68F60510}" dt="2021-03-12T19:57:13.479" v="9051" actId="478"/>
          <ac:picMkLst>
            <pc:docMk/>
            <pc:sldMk cId="1987836075" sldId="260"/>
            <ac:picMk id="323" creationId="{9D9393C1-907E-40D0-BD85-00A6B83374D0}"/>
          </ac:picMkLst>
        </pc:picChg>
        <pc:picChg chg="add del mod">
          <ac:chgData name="Sanders Wang" userId="089d73b8-785c-4012-b931-81c632b6c9c7" providerId="ADAL" clId="{5354F822-A9E9-4067-BCDA-0FDA68F60510}" dt="2021-03-12T19:56:47.225" v="9045" actId="478"/>
          <ac:picMkLst>
            <pc:docMk/>
            <pc:sldMk cId="1987836075" sldId="260"/>
            <ac:picMk id="324" creationId="{AEA6EFC7-BAD0-434F-B8D9-D06FF84C9216}"/>
          </ac:picMkLst>
        </pc:picChg>
        <pc:picChg chg="add mod">
          <ac:chgData name="Sanders Wang" userId="089d73b8-785c-4012-b931-81c632b6c9c7" providerId="ADAL" clId="{5354F822-A9E9-4067-BCDA-0FDA68F60510}" dt="2021-03-11T16:15:15.729" v="7483" actId="1076"/>
          <ac:picMkLst>
            <pc:docMk/>
            <pc:sldMk cId="1987836075" sldId="260"/>
            <ac:picMk id="494" creationId="{433E8710-0411-427B-B75B-CA588840D5ED}"/>
          </ac:picMkLst>
        </pc:picChg>
        <pc:picChg chg="add mod">
          <ac:chgData name="Sanders Wang" userId="089d73b8-785c-4012-b931-81c632b6c9c7" providerId="ADAL" clId="{5354F822-A9E9-4067-BCDA-0FDA68F60510}" dt="2021-03-11T16:19:07.530" v="7517" actId="1076"/>
          <ac:picMkLst>
            <pc:docMk/>
            <pc:sldMk cId="1987836075" sldId="260"/>
            <ac:picMk id="497" creationId="{B684CE87-8567-4C80-A65C-E988244D91AA}"/>
          </ac:picMkLst>
        </pc:picChg>
        <pc:picChg chg="add mod">
          <ac:chgData name="Sanders Wang" userId="089d73b8-785c-4012-b931-81c632b6c9c7" providerId="ADAL" clId="{5354F822-A9E9-4067-BCDA-0FDA68F60510}" dt="2021-03-11T16:25:14.471" v="7556" actId="1076"/>
          <ac:picMkLst>
            <pc:docMk/>
            <pc:sldMk cId="1987836075" sldId="260"/>
            <ac:picMk id="508" creationId="{E6137A47-889F-43D5-A952-9677FB5763DF}"/>
          </ac:picMkLst>
        </pc:picChg>
        <pc:picChg chg="add mod">
          <ac:chgData name="Sanders Wang" userId="089d73b8-785c-4012-b931-81c632b6c9c7" providerId="ADAL" clId="{5354F822-A9E9-4067-BCDA-0FDA68F60510}" dt="2021-03-11T16:28:55.137" v="7593" actId="1076"/>
          <ac:picMkLst>
            <pc:docMk/>
            <pc:sldMk cId="1987836075" sldId="260"/>
            <ac:picMk id="510" creationId="{D10BF548-50AF-49AE-BF81-D596D8F02A12}"/>
          </ac:picMkLst>
        </pc:picChg>
        <pc:cxnChg chg="del mod">
          <ac:chgData name="Sanders Wang" userId="089d73b8-785c-4012-b931-81c632b6c9c7" providerId="ADAL" clId="{5354F822-A9E9-4067-BCDA-0FDA68F60510}" dt="2021-03-11T13:46:14.793" v="6636" actId="478"/>
          <ac:cxnSpMkLst>
            <pc:docMk/>
            <pc:sldMk cId="1987836075" sldId="260"/>
            <ac:cxnSpMk id="8" creationId="{80E1BBCC-1539-439D-8F83-136D700A88CA}"/>
          </ac:cxnSpMkLst>
        </pc:cxnChg>
        <pc:cxnChg chg="add mod">
          <ac:chgData name="Sanders Wang" userId="089d73b8-785c-4012-b931-81c632b6c9c7" providerId="ADAL" clId="{5354F822-A9E9-4067-BCDA-0FDA68F60510}" dt="2021-03-11T15:32:20.911" v="7209" actId="1038"/>
          <ac:cxnSpMkLst>
            <pc:docMk/>
            <pc:sldMk cId="1987836075" sldId="260"/>
            <ac:cxnSpMk id="19" creationId="{1AB1490D-9DF2-40AF-9977-598CEFB1CB61}"/>
          </ac:cxnSpMkLst>
        </pc:cxnChg>
        <pc:cxnChg chg="add mod">
          <ac:chgData name="Sanders Wang" userId="089d73b8-785c-4012-b931-81c632b6c9c7" providerId="ADAL" clId="{5354F822-A9E9-4067-BCDA-0FDA68F60510}" dt="2021-03-11T15:32:20.911" v="7209" actId="1038"/>
          <ac:cxnSpMkLst>
            <pc:docMk/>
            <pc:sldMk cId="1987836075" sldId="260"/>
            <ac:cxnSpMk id="24" creationId="{6D5EBDC4-E380-4EFA-B79F-9E8F2ABC4DE1}"/>
          </ac:cxnSpMkLst>
        </pc:cxnChg>
        <pc:cxnChg chg="del mod">
          <ac:chgData name="Sanders Wang" userId="089d73b8-785c-4012-b931-81c632b6c9c7" providerId="ADAL" clId="{5354F822-A9E9-4067-BCDA-0FDA68F60510}" dt="2021-03-11T13:46:14.793" v="6636" actId="478"/>
          <ac:cxnSpMkLst>
            <pc:docMk/>
            <pc:sldMk cId="1987836075" sldId="260"/>
            <ac:cxnSpMk id="47" creationId="{0EF76AB0-7119-437B-B0A5-0AA08C928791}"/>
          </ac:cxnSpMkLst>
        </pc:cxnChg>
        <pc:cxnChg chg="del mod">
          <ac:chgData name="Sanders Wang" userId="089d73b8-785c-4012-b931-81c632b6c9c7" providerId="ADAL" clId="{5354F822-A9E9-4067-BCDA-0FDA68F60510}" dt="2021-03-11T13:46:14.793" v="6636" actId="478"/>
          <ac:cxnSpMkLst>
            <pc:docMk/>
            <pc:sldMk cId="1987836075" sldId="260"/>
            <ac:cxnSpMk id="55" creationId="{A4355B4C-9D29-42A5-B546-AEAA569E3D1C}"/>
          </ac:cxnSpMkLst>
        </pc:cxnChg>
        <pc:cxnChg chg="del mod">
          <ac:chgData name="Sanders Wang" userId="089d73b8-785c-4012-b931-81c632b6c9c7" providerId="ADAL" clId="{5354F822-A9E9-4067-BCDA-0FDA68F60510}" dt="2021-03-11T13:45:58.104" v="6634" actId="478"/>
          <ac:cxnSpMkLst>
            <pc:docMk/>
            <pc:sldMk cId="1987836075" sldId="260"/>
            <ac:cxnSpMk id="76" creationId="{5F6278BF-B9CE-4864-B723-F72E35E14D0B}"/>
          </ac:cxnSpMkLst>
        </pc:cxnChg>
        <pc:cxnChg chg="del mod">
          <ac:chgData name="Sanders Wang" userId="089d73b8-785c-4012-b931-81c632b6c9c7" providerId="ADAL" clId="{5354F822-A9E9-4067-BCDA-0FDA68F60510}" dt="2021-03-11T13:45:58.104" v="6634" actId="478"/>
          <ac:cxnSpMkLst>
            <pc:docMk/>
            <pc:sldMk cId="1987836075" sldId="260"/>
            <ac:cxnSpMk id="82" creationId="{32BD2E31-8969-466E-AAB7-ED75E7C82288}"/>
          </ac:cxnSpMkLst>
        </pc:cxnChg>
        <pc:cxnChg chg="del mod">
          <ac:chgData name="Sanders Wang" userId="089d73b8-785c-4012-b931-81c632b6c9c7" providerId="ADAL" clId="{5354F822-A9E9-4067-BCDA-0FDA68F60510}" dt="2021-03-11T13:46:14.793" v="6636" actId="478"/>
          <ac:cxnSpMkLst>
            <pc:docMk/>
            <pc:sldMk cId="1987836075" sldId="260"/>
            <ac:cxnSpMk id="86" creationId="{F581F865-1057-4754-9D28-AFC19A209605}"/>
          </ac:cxnSpMkLst>
        </pc:cxnChg>
        <pc:cxnChg chg="del mod">
          <ac:chgData name="Sanders Wang" userId="089d73b8-785c-4012-b931-81c632b6c9c7" providerId="ADAL" clId="{5354F822-A9E9-4067-BCDA-0FDA68F60510}" dt="2021-03-11T13:46:14.793" v="6636" actId="478"/>
          <ac:cxnSpMkLst>
            <pc:docMk/>
            <pc:sldMk cId="1987836075" sldId="260"/>
            <ac:cxnSpMk id="93" creationId="{88AEE70F-FCDD-4BB4-AFE0-FCCC43712C27}"/>
          </ac:cxnSpMkLst>
        </pc:cxnChg>
        <pc:cxnChg chg="del mod">
          <ac:chgData name="Sanders Wang" userId="089d73b8-785c-4012-b931-81c632b6c9c7" providerId="ADAL" clId="{5354F822-A9E9-4067-BCDA-0FDA68F60510}" dt="2021-03-11T13:46:14.793" v="6636" actId="478"/>
          <ac:cxnSpMkLst>
            <pc:docMk/>
            <pc:sldMk cId="1987836075" sldId="260"/>
            <ac:cxnSpMk id="99" creationId="{7AB1A1F4-E631-478F-A593-BDE517E53050}"/>
          </ac:cxnSpMkLst>
        </pc:cxnChg>
        <pc:cxnChg chg="del mod">
          <ac:chgData name="Sanders Wang" userId="089d73b8-785c-4012-b931-81c632b6c9c7" providerId="ADAL" clId="{5354F822-A9E9-4067-BCDA-0FDA68F60510}" dt="2021-03-11T13:46:14.793" v="6636" actId="478"/>
          <ac:cxnSpMkLst>
            <pc:docMk/>
            <pc:sldMk cId="1987836075" sldId="260"/>
            <ac:cxnSpMk id="109" creationId="{AFAE8E16-3273-446A-B9B1-8892EAC74F09}"/>
          </ac:cxnSpMkLst>
        </pc:cxnChg>
        <pc:cxnChg chg="del mod">
          <ac:chgData name="Sanders Wang" userId="089d73b8-785c-4012-b931-81c632b6c9c7" providerId="ADAL" clId="{5354F822-A9E9-4067-BCDA-0FDA68F60510}" dt="2021-03-11T13:46:14.793" v="6636" actId="478"/>
          <ac:cxnSpMkLst>
            <pc:docMk/>
            <pc:sldMk cId="1987836075" sldId="260"/>
            <ac:cxnSpMk id="115" creationId="{B5376CD8-A3D3-4920-951B-B3EBDB06AA93}"/>
          </ac:cxnSpMkLst>
        </pc:cxnChg>
        <pc:cxnChg chg="del mod">
          <ac:chgData name="Sanders Wang" userId="089d73b8-785c-4012-b931-81c632b6c9c7" providerId="ADAL" clId="{5354F822-A9E9-4067-BCDA-0FDA68F60510}" dt="2021-03-11T13:46:05.808" v="6635" actId="478"/>
          <ac:cxnSpMkLst>
            <pc:docMk/>
            <pc:sldMk cId="1987836075" sldId="260"/>
            <ac:cxnSpMk id="121" creationId="{83048BBA-EC8F-48CC-9B9B-3C4E6A0660B5}"/>
          </ac:cxnSpMkLst>
        </pc:cxnChg>
        <pc:cxnChg chg="del mod">
          <ac:chgData name="Sanders Wang" userId="089d73b8-785c-4012-b931-81c632b6c9c7" providerId="ADAL" clId="{5354F822-A9E9-4067-BCDA-0FDA68F60510}" dt="2021-03-11T13:46:14.793" v="6636" actId="478"/>
          <ac:cxnSpMkLst>
            <pc:docMk/>
            <pc:sldMk cId="1987836075" sldId="260"/>
            <ac:cxnSpMk id="124" creationId="{3D1A1FAB-F687-4500-9841-FFC1FE690D13}"/>
          </ac:cxnSpMkLst>
        </pc:cxnChg>
        <pc:cxnChg chg="del">
          <ac:chgData name="Sanders Wang" userId="089d73b8-785c-4012-b931-81c632b6c9c7" providerId="ADAL" clId="{5354F822-A9E9-4067-BCDA-0FDA68F60510}" dt="2021-03-11T13:46:14.793" v="6636" actId="478"/>
          <ac:cxnSpMkLst>
            <pc:docMk/>
            <pc:sldMk cId="1987836075" sldId="260"/>
            <ac:cxnSpMk id="128" creationId="{BB83222E-54A9-488F-BB0B-5BA8DF159DAC}"/>
          </ac:cxnSpMkLst>
        </pc:cxnChg>
        <pc:cxnChg chg="del mod">
          <ac:chgData name="Sanders Wang" userId="089d73b8-785c-4012-b931-81c632b6c9c7" providerId="ADAL" clId="{5354F822-A9E9-4067-BCDA-0FDA68F60510}" dt="2021-03-11T13:46:14.793" v="6636" actId="478"/>
          <ac:cxnSpMkLst>
            <pc:docMk/>
            <pc:sldMk cId="1987836075" sldId="260"/>
            <ac:cxnSpMk id="132" creationId="{7B5FD7E0-C0E6-4C37-846B-CCF566E8A857}"/>
          </ac:cxnSpMkLst>
        </pc:cxnChg>
        <pc:cxnChg chg="mod">
          <ac:chgData name="Sanders Wang" userId="089d73b8-785c-4012-b931-81c632b6c9c7" providerId="ADAL" clId="{5354F822-A9E9-4067-BCDA-0FDA68F60510}" dt="2021-03-11T15:21:59.072" v="7087" actId="14100"/>
          <ac:cxnSpMkLst>
            <pc:docMk/>
            <pc:sldMk cId="1987836075" sldId="260"/>
            <ac:cxnSpMk id="143" creationId="{65B7FDFE-7E64-4635-9829-E878769365BA}"/>
          </ac:cxnSpMkLst>
        </pc:cxnChg>
        <pc:cxnChg chg="del mod">
          <ac:chgData name="Sanders Wang" userId="089d73b8-785c-4012-b931-81c632b6c9c7" providerId="ADAL" clId="{5354F822-A9E9-4067-BCDA-0FDA68F60510}" dt="2021-03-11T13:46:14.793" v="6636" actId="478"/>
          <ac:cxnSpMkLst>
            <pc:docMk/>
            <pc:sldMk cId="1987836075" sldId="260"/>
            <ac:cxnSpMk id="147" creationId="{082597F6-C040-4759-AC6C-EF20594B4D9B}"/>
          </ac:cxnSpMkLst>
        </pc:cxnChg>
        <pc:cxnChg chg="del mod">
          <ac:chgData name="Sanders Wang" userId="089d73b8-785c-4012-b931-81c632b6c9c7" providerId="ADAL" clId="{5354F822-A9E9-4067-BCDA-0FDA68F60510}" dt="2021-03-11T13:46:14.793" v="6636" actId="478"/>
          <ac:cxnSpMkLst>
            <pc:docMk/>
            <pc:sldMk cId="1987836075" sldId="260"/>
            <ac:cxnSpMk id="148" creationId="{3E631F44-E5C0-4DDE-86B0-EC85C67D5726}"/>
          </ac:cxnSpMkLst>
        </pc:cxnChg>
        <pc:cxnChg chg="del mod">
          <ac:chgData name="Sanders Wang" userId="089d73b8-785c-4012-b931-81c632b6c9c7" providerId="ADAL" clId="{5354F822-A9E9-4067-BCDA-0FDA68F60510}" dt="2021-03-11T13:46:14.793" v="6636" actId="478"/>
          <ac:cxnSpMkLst>
            <pc:docMk/>
            <pc:sldMk cId="1987836075" sldId="260"/>
            <ac:cxnSpMk id="149" creationId="{991DACB3-DF19-4061-B0E9-F94685C1A88A}"/>
          </ac:cxnSpMkLst>
        </pc:cxnChg>
        <pc:cxnChg chg="del mod">
          <ac:chgData name="Sanders Wang" userId="089d73b8-785c-4012-b931-81c632b6c9c7" providerId="ADAL" clId="{5354F822-A9E9-4067-BCDA-0FDA68F60510}" dt="2021-03-11T13:46:14.793" v="6636" actId="478"/>
          <ac:cxnSpMkLst>
            <pc:docMk/>
            <pc:sldMk cId="1987836075" sldId="260"/>
            <ac:cxnSpMk id="150" creationId="{343CAC5D-6969-4AA4-A327-30616572D9B4}"/>
          </ac:cxnSpMkLst>
        </pc:cxnChg>
        <pc:cxnChg chg="del mod">
          <ac:chgData name="Sanders Wang" userId="089d73b8-785c-4012-b931-81c632b6c9c7" providerId="ADAL" clId="{5354F822-A9E9-4067-BCDA-0FDA68F60510}" dt="2021-03-11T13:46:14.793" v="6636" actId="478"/>
          <ac:cxnSpMkLst>
            <pc:docMk/>
            <pc:sldMk cId="1987836075" sldId="260"/>
            <ac:cxnSpMk id="151" creationId="{43039024-FDC8-462D-AA80-5F4F47AD2982}"/>
          </ac:cxnSpMkLst>
        </pc:cxnChg>
        <pc:cxnChg chg="del mod">
          <ac:chgData name="Sanders Wang" userId="089d73b8-785c-4012-b931-81c632b6c9c7" providerId="ADAL" clId="{5354F822-A9E9-4067-BCDA-0FDA68F60510}" dt="2021-03-11T13:46:14.793" v="6636" actId="478"/>
          <ac:cxnSpMkLst>
            <pc:docMk/>
            <pc:sldMk cId="1987836075" sldId="260"/>
            <ac:cxnSpMk id="154" creationId="{51D6197A-1EBB-42A2-BF85-32ABCB677BC1}"/>
          </ac:cxnSpMkLst>
        </pc:cxnChg>
        <pc:cxnChg chg="del mod">
          <ac:chgData name="Sanders Wang" userId="089d73b8-785c-4012-b931-81c632b6c9c7" providerId="ADAL" clId="{5354F822-A9E9-4067-BCDA-0FDA68F60510}" dt="2021-03-11T13:46:30.748" v="6639" actId="478"/>
          <ac:cxnSpMkLst>
            <pc:docMk/>
            <pc:sldMk cId="1987836075" sldId="260"/>
            <ac:cxnSpMk id="159" creationId="{A27E6803-9A13-4F6F-8123-7A5DF98544F6}"/>
          </ac:cxnSpMkLst>
        </pc:cxnChg>
        <pc:cxnChg chg="del mod">
          <ac:chgData name="Sanders Wang" userId="089d73b8-785c-4012-b931-81c632b6c9c7" providerId="ADAL" clId="{5354F822-A9E9-4067-BCDA-0FDA68F60510}" dt="2021-03-11T13:46:14.793" v="6636" actId="478"/>
          <ac:cxnSpMkLst>
            <pc:docMk/>
            <pc:sldMk cId="1987836075" sldId="260"/>
            <ac:cxnSpMk id="162" creationId="{A3B31EB2-DD70-41A2-BF12-EAA5C09FC3A5}"/>
          </ac:cxnSpMkLst>
        </pc:cxnChg>
        <pc:cxnChg chg="del mod">
          <ac:chgData name="Sanders Wang" userId="089d73b8-785c-4012-b931-81c632b6c9c7" providerId="ADAL" clId="{5354F822-A9E9-4067-BCDA-0FDA68F60510}" dt="2021-03-11T13:46:14.793" v="6636" actId="478"/>
          <ac:cxnSpMkLst>
            <pc:docMk/>
            <pc:sldMk cId="1987836075" sldId="260"/>
            <ac:cxnSpMk id="169" creationId="{C38930A0-1A61-4613-B9FF-1B536B83B61E}"/>
          </ac:cxnSpMkLst>
        </pc:cxnChg>
        <pc:cxnChg chg="del mod">
          <ac:chgData name="Sanders Wang" userId="089d73b8-785c-4012-b931-81c632b6c9c7" providerId="ADAL" clId="{5354F822-A9E9-4067-BCDA-0FDA68F60510}" dt="2021-03-11T13:46:05.808" v="6635" actId="478"/>
          <ac:cxnSpMkLst>
            <pc:docMk/>
            <pc:sldMk cId="1987836075" sldId="260"/>
            <ac:cxnSpMk id="174" creationId="{B5E19C47-35A4-4105-8446-F8D957C35458}"/>
          </ac:cxnSpMkLst>
        </pc:cxnChg>
        <pc:cxnChg chg="del mod">
          <ac:chgData name="Sanders Wang" userId="089d73b8-785c-4012-b931-81c632b6c9c7" providerId="ADAL" clId="{5354F822-A9E9-4067-BCDA-0FDA68F60510}" dt="2021-03-11T13:46:14.793" v="6636" actId="478"/>
          <ac:cxnSpMkLst>
            <pc:docMk/>
            <pc:sldMk cId="1987836075" sldId="260"/>
            <ac:cxnSpMk id="183" creationId="{FCC11A8D-17F8-4DAC-896A-D1ADD8D58F72}"/>
          </ac:cxnSpMkLst>
        </pc:cxnChg>
        <pc:cxnChg chg="del mod">
          <ac:chgData name="Sanders Wang" userId="089d73b8-785c-4012-b931-81c632b6c9c7" providerId="ADAL" clId="{5354F822-A9E9-4067-BCDA-0FDA68F60510}" dt="2021-03-11T13:46:17.585" v="6637" actId="478"/>
          <ac:cxnSpMkLst>
            <pc:docMk/>
            <pc:sldMk cId="1987836075" sldId="260"/>
            <ac:cxnSpMk id="187" creationId="{53392B27-FDF4-474D-A08B-B2B0472EC8BC}"/>
          </ac:cxnSpMkLst>
        </pc:cxnChg>
        <pc:cxnChg chg="add mod">
          <ac:chgData name="Sanders Wang" userId="089d73b8-785c-4012-b931-81c632b6c9c7" providerId="ADAL" clId="{5354F822-A9E9-4067-BCDA-0FDA68F60510}" dt="2021-03-11T15:32:20.911" v="7209" actId="1038"/>
          <ac:cxnSpMkLst>
            <pc:docMk/>
            <pc:sldMk cId="1987836075" sldId="260"/>
            <ac:cxnSpMk id="190" creationId="{D87AF396-C7C2-48DE-81CF-30BEDD689001}"/>
          </ac:cxnSpMkLst>
        </pc:cxnChg>
        <pc:cxnChg chg="del mod">
          <ac:chgData name="Sanders Wang" userId="089d73b8-785c-4012-b931-81c632b6c9c7" providerId="ADAL" clId="{5354F822-A9E9-4067-BCDA-0FDA68F60510}" dt="2021-03-11T13:46:05.808" v="6635" actId="478"/>
          <ac:cxnSpMkLst>
            <pc:docMk/>
            <pc:sldMk cId="1987836075" sldId="260"/>
            <ac:cxnSpMk id="194" creationId="{5A3ADFEC-2D4A-4841-B247-309AFB96F218}"/>
          </ac:cxnSpMkLst>
        </pc:cxnChg>
        <pc:cxnChg chg="add mod">
          <ac:chgData name="Sanders Wang" userId="089d73b8-785c-4012-b931-81c632b6c9c7" providerId="ADAL" clId="{5354F822-A9E9-4067-BCDA-0FDA68F60510}" dt="2021-03-11T15:32:20.911" v="7209" actId="1038"/>
          <ac:cxnSpMkLst>
            <pc:docMk/>
            <pc:sldMk cId="1987836075" sldId="260"/>
            <ac:cxnSpMk id="195" creationId="{C03615C2-5D8E-4609-A2B4-437261584EEB}"/>
          </ac:cxnSpMkLst>
        </pc:cxnChg>
        <pc:cxnChg chg="del mod">
          <ac:chgData name="Sanders Wang" userId="089d73b8-785c-4012-b931-81c632b6c9c7" providerId="ADAL" clId="{5354F822-A9E9-4067-BCDA-0FDA68F60510}" dt="2021-03-11T13:46:05.808" v="6635" actId="478"/>
          <ac:cxnSpMkLst>
            <pc:docMk/>
            <pc:sldMk cId="1987836075" sldId="260"/>
            <ac:cxnSpMk id="196" creationId="{98212EA0-4213-4057-9CB1-95623C0AA880}"/>
          </ac:cxnSpMkLst>
        </pc:cxnChg>
        <pc:cxnChg chg="add mod">
          <ac:chgData name="Sanders Wang" userId="089d73b8-785c-4012-b931-81c632b6c9c7" providerId="ADAL" clId="{5354F822-A9E9-4067-BCDA-0FDA68F60510}" dt="2021-03-11T15:32:20.911" v="7209" actId="1038"/>
          <ac:cxnSpMkLst>
            <pc:docMk/>
            <pc:sldMk cId="1987836075" sldId="260"/>
            <ac:cxnSpMk id="197" creationId="{BFDC1C4C-DABA-4866-ADBB-8A1DBEB8CA34}"/>
          </ac:cxnSpMkLst>
        </pc:cxnChg>
        <pc:cxnChg chg="add mod">
          <ac:chgData name="Sanders Wang" userId="089d73b8-785c-4012-b931-81c632b6c9c7" providerId="ADAL" clId="{5354F822-A9E9-4067-BCDA-0FDA68F60510}" dt="2021-03-11T15:32:20.911" v="7209" actId="1038"/>
          <ac:cxnSpMkLst>
            <pc:docMk/>
            <pc:sldMk cId="1987836075" sldId="260"/>
            <ac:cxnSpMk id="198" creationId="{AFCBEC76-7EF2-4A4B-B352-0ACA107D5106}"/>
          </ac:cxnSpMkLst>
        </pc:cxnChg>
        <pc:cxnChg chg="del mod">
          <ac:chgData name="Sanders Wang" userId="089d73b8-785c-4012-b931-81c632b6c9c7" providerId="ADAL" clId="{5354F822-A9E9-4067-BCDA-0FDA68F60510}" dt="2021-03-11T13:46:05.808" v="6635" actId="478"/>
          <ac:cxnSpMkLst>
            <pc:docMk/>
            <pc:sldMk cId="1987836075" sldId="260"/>
            <ac:cxnSpMk id="200" creationId="{9E40E91A-585B-408E-B566-009E4EE5F733}"/>
          </ac:cxnSpMkLst>
        </pc:cxnChg>
        <pc:cxnChg chg="del mod">
          <ac:chgData name="Sanders Wang" userId="089d73b8-785c-4012-b931-81c632b6c9c7" providerId="ADAL" clId="{5354F822-A9E9-4067-BCDA-0FDA68F60510}" dt="2021-03-11T13:46:14.793" v="6636" actId="478"/>
          <ac:cxnSpMkLst>
            <pc:docMk/>
            <pc:sldMk cId="1987836075" sldId="260"/>
            <ac:cxnSpMk id="204" creationId="{C92E5181-D2B1-48EC-90D1-FBB44D870AA3}"/>
          </ac:cxnSpMkLst>
        </pc:cxnChg>
        <pc:cxnChg chg="del mod">
          <ac:chgData name="Sanders Wang" userId="089d73b8-785c-4012-b931-81c632b6c9c7" providerId="ADAL" clId="{5354F822-A9E9-4067-BCDA-0FDA68F60510}" dt="2021-03-11T13:46:14.793" v="6636" actId="478"/>
          <ac:cxnSpMkLst>
            <pc:docMk/>
            <pc:sldMk cId="1987836075" sldId="260"/>
            <ac:cxnSpMk id="206" creationId="{260A4B39-3AD3-458C-B1B2-FEE15274EBA6}"/>
          </ac:cxnSpMkLst>
        </pc:cxnChg>
        <pc:cxnChg chg="add mod">
          <ac:chgData name="Sanders Wang" userId="089d73b8-785c-4012-b931-81c632b6c9c7" providerId="ADAL" clId="{5354F822-A9E9-4067-BCDA-0FDA68F60510}" dt="2021-03-11T15:32:20.911" v="7209" actId="1038"/>
          <ac:cxnSpMkLst>
            <pc:docMk/>
            <pc:sldMk cId="1987836075" sldId="260"/>
            <ac:cxnSpMk id="212" creationId="{B0809FF1-11F9-4B8E-AD61-78FC0E637214}"/>
          </ac:cxnSpMkLst>
        </pc:cxnChg>
        <pc:cxnChg chg="del mod">
          <ac:chgData name="Sanders Wang" userId="089d73b8-785c-4012-b931-81c632b6c9c7" providerId="ADAL" clId="{5354F822-A9E9-4067-BCDA-0FDA68F60510}" dt="2021-03-11T13:46:14.793" v="6636" actId="478"/>
          <ac:cxnSpMkLst>
            <pc:docMk/>
            <pc:sldMk cId="1987836075" sldId="260"/>
            <ac:cxnSpMk id="214" creationId="{6AE85481-B08D-47EB-BD6D-CF3590B0D216}"/>
          </ac:cxnSpMkLst>
        </pc:cxnChg>
        <pc:cxnChg chg="add mod">
          <ac:chgData name="Sanders Wang" userId="089d73b8-785c-4012-b931-81c632b6c9c7" providerId="ADAL" clId="{5354F822-A9E9-4067-BCDA-0FDA68F60510}" dt="2021-03-11T15:51:24.521" v="7315" actId="1037"/>
          <ac:cxnSpMkLst>
            <pc:docMk/>
            <pc:sldMk cId="1987836075" sldId="260"/>
            <ac:cxnSpMk id="215" creationId="{C49B7400-B628-4BC9-844A-41FBE57D8DCC}"/>
          </ac:cxnSpMkLst>
        </pc:cxnChg>
        <pc:cxnChg chg="del mod">
          <ac:chgData name="Sanders Wang" userId="089d73b8-785c-4012-b931-81c632b6c9c7" providerId="ADAL" clId="{5354F822-A9E9-4067-BCDA-0FDA68F60510}" dt="2021-03-11T13:46:05.808" v="6635" actId="478"/>
          <ac:cxnSpMkLst>
            <pc:docMk/>
            <pc:sldMk cId="1987836075" sldId="260"/>
            <ac:cxnSpMk id="219" creationId="{E5EBEE6C-AAD9-4785-83E5-13FFBDD73A2C}"/>
          </ac:cxnSpMkLst>
        </pc:cxnChg>
        <pc:cxnChg chg="del mod">
          <ac:chgData name="Sanders Wang" userId="089d73b8-785c-4012-b931-81c632b6c9c7" providerId="ADAL" clId="{5354F822-A9E9-4067-BCDA-0FDA68F60510}" dt="2021-03-11T13:46:05.808" v="6635" actId="478"/>
          <ac:cxnSpMkLst>
            <pc:docMk/>
            <pc:sldMk cId="1987836075" sldId="260"/>
            <ac:cxnSpMk id="222" creationId="{B8674DF2-098A-475A-91FE-D01FBE657F90}"/>
          </ac:cxnSpMkLst>
        </pc:cxnChg>
        <pc:cxnChg chg="add mod">
          <ac:chgData name="Sanders Wang" userId="089d73b8-785c-4012-b931-81c632b6c9c7" providerId="ADAL" clId="{5354F822-A9E9-4067-BCDA-0FDA68F60510}" dt="2021-03-11T15:51:24.521" v="7315" actId="1037"/>
          <ac:cxnSpMkLst>
            <pc:docMk/>
            <pc:sldMk cId="1987836075" sldId="260"/>
            <ac:cxnSpMk id="223" creationId="{11CF5B9E-E64C-41D2-B5E4-4617C6AF3B44}"/>
          </ac:cxnSpMkLst>
        </pc:cxnChg>
        <pc:cxnChg chg="del mod">
          <ac:chgData name="Sanders Wang" userId="089d73b8-785c-4012-b931-81c632b6c9c7" providerId="ADAL" clId="{5354F822-A9E9-4067-BCDA-0FDA68F60510}" dt="2021-03-11T13:46:14.793" v="6636" actId="478"/>
          <ac:cxnSpMkLst>
            <pc:docMk/>
            <pc:sldMk cId="1987836075" sldId="260"/>
            <ac:cxnSpMk id="232" creationId="{C97EC4CB-B227-41C6-8C23-599DFBEEEB3E}"/>
          </ac:cxnSpMkLst>
        </pc:cxnChg>
        <pc:cxnChg chg="del mod">
          <ac:chgData name="Sanders Wang" userId="089d73b8-785c-4012-b931-81c632b6c9c7" providerId="ADAL" clId="{5354F822-A9E9-4067-BCDA-0FDA68F60510}" dt="2021-03-11T13:46:14.793" v="6636" actId="478"/>
          <ac:cxnSpMkLst>
            <pc:docMk/>
            <pc:sldMk cId="1987836075" sldId="260"/>
            <ac:cxnSpMk id="238" creationId="{F27CD460-8A67-49B3-8E00-0B0AD97BCFEA}"/>
          </ac:cxnSpMkLst>
        </pc:cxnChg>
        <pc:cxnChg chg="del mod">
          <ac:chgData name="Sanders Wang" userId="089d73b8-785c-4012-b931-81c632b6c9c7" providerId="ADAL" clId="{5354F822-A9E9-4067-BCDA-0FDA68F60510}" dt="2021-03-11T13:46:14.793" v="6636" actId="478"/>
          <ac:cxnSpMkLst>
            <pc:docMk/>
            <pc:sldMk cId="1987836075" sldId="260"/>
            <ac:cxnSpMk id="242" creationId="{7C8FB3B9-751B-40E5-B351-D8D1FEAB68E3}"/>
          </ac:cxnSpMkLst>
        </pc:cxnChg>
        <pc:cxnChg chg="del mod">
          <ac:chgData name="Sanders Wang" userId="089d73b8-785c-4012-b931-81c632b6c9c7" providerId="ADAL" clId="{5354F822-A9E9-4067-BCDA-0FDA68F60510}" dt="2021-03-11T13:46:14.793" v="6636" actId="478"/>
          <ac:cxnSpMkLst>
            <pc:docMk/>
            <pc:sldMk cId="1987836075" sldId="260"/>
            <ac:cxnSpMk id="249" creationId="{745A456C-1889-48C9-B3E5-5CDE736D41FE}"/>
          </ac:cxnSpMkLst>
        </pc:cxnChg>
        <pc:cxnChg chg="add mod">
          <ac:chgData name="Sanders Wang" userId="089d73b8-785c-4012-b931-81c632b6c9c7" providerId="ADAL" clId="{5354F822-A9E9-4067-BCDA-0FDA68F60510}" dt="2021-03-11T15:51:24.521" v="7315" actId="1037"/>
          <ac:cxnSpMkLst>
            <pc:docMk/>
            <pc:sldMk cId="1987836075" sldId="260"/>
            <ac:cxnSpMk id="250" creationId="{FA57B628-EDD9-4227-8B86-5BDC0BA07B67}"/>
          </ac:cxnSpMkLst>
        </pc:cxnChg>
        <pc:cxnChg chg="add mod">
          <ac:chgData name="Sanders Wang" userId="089d73b8-785c-4012-b931-81c632b6c9c7" providerId="ADAL" clId="{5354F822-A9E9-4067-BCDA-0FDA68F60510}" dt="2021-03-11T15:51:24.521" v="7315" actId="1037"/>
          <ac:cxnSpMkLst>
            <pc:docMk/>
            <pc:sldMk cId="1987836075" sldId="260"/>
            <ac:cxnSpMk id="253" creationId="{AC9A4976-52E0-402B-BA18-165A8BFF5D06}"/>
          </ac:cxnSpMkLst>
        </pc:cxnChg>
        <pc:cxnChg chg="del mod">
          <ac:chgData name="Sanders Wang" userId="089d73b8-785c-4012-b931-81c632b6c9c7" providerId="ADAL" clId="{5354F822-A9E9-4067-BCDA-0FDA68F60510}" dt="2021-03-11T13:46:05.808" v="6635" actId="478"/>
          <ac:cxnSpMkLst>
            <pc:docMk/>
            <pc:sldMk cId="1987836075" sldId="260"/>
            <ac:cxnSpMk id="257" creationId="{F47103D0-5E96-4CBB-86F6-53E5F342E5C2}"/>
          </ac:cxnSpMkLst>
        </pc:cxnChg>
        <pc:cxnChg chg="del mod">
          <ac:chgData name="Sanders Wang" userId="089d73b8-785c-4012-b931-81c632b6c9c7" providerId="ADAL" clId="{5354F822-A9E9-4067-BCDA-0FDA68F60510}" dt="2021-03-11T13:46:05.808" v="6635" actId="478"/>
          <ac:cxnSpMkLst>
            <pc:docMk/>
            <pc:sldMk cId="1987836075" sldId="260"/>
            <ac:cxnSpMk id="261" creationId="{367545B3-73F1-4229-904A-F143325BB112}"/>
          </ac:cxnSpMkLst>
        </pc:cxnChg>
        <pc:cxnChg chg="add mod">
          <ac:chgData name="Sanders Wang" userId="089d73b8-785c-4012-b931-81c632b6c9c7" providerId="ADAL" clId="{5354F822-A9E9-4067-BCDA-0FDA68F60510}" dt="2021-03-11T15:55:11.219" v="7343" actId="14100"/>
          <ac:cxnSpMkLst>
            <pc:docMk/>
            <pc:sldMk cId="1987836075" sldId="260"/>
            <ac:cxnSpMk id="263" creationId="{74342793-CC8C-4198-85AD-DD8A35AF6F4F}"/>
          </ac:cxnSpMkLst>
        </pc:cxnChg>
        <pc:cxnChg chg="del">
          <ac:chgData name="Sanders Wang" userId="089d73b8-785c-4012-b931-81c632b6c9c7" providerId="ADAL" clId="{5354F822-A9E9-4067-BCDA-0FDA68F60510}" dt="2021-03-11T13:46:05.808" v="6635" actId="478"/>
          <ac:cxnSpMkLst>
            <pc:docMk/>
            <pc:sldMk cId="1987836075" sldId="260"/>
            <ac:cxnSpMk id="264" creationId="{5C681352-004E-41A0-A8CB-4307E48C99A2}"/>
          </ac:cxnSpMkLst>
        </pc:cxnChg>
        <pc:cxnChg chg="add mod">
          <ac:chgData name="Sanders Wang" userId="089d73b8-785c-4012-b931-81c632b6c9c7" providerId="ADAL" clId="{5354F822-A9E9-4067-BCDA-0FDA68F60510}" dt="2021-03-11T15:55:25.128" v="7346" actId="14100"/>
          <ac:cxnSpMkLst>
            <pc:docMk/>
            <pc:sldMk cId="1987836075" sldId="260"/>
            <ac:cxnSpMk id="265" creationId="{4239B82D-7019-4841-9E54-91F72046D1DC}"/>
          </ac:cxnSpMkLst>
        </pc:cxnChg>
        <pc:cxnChg chg="add mod">
          <ac:chgData name="Sanders Wang" userId="089d73b8-785c-4012-b931-81c632b6c9c7" providerId="ADAL" clId="{5354F822-A9E9-4067-BCDA-0FDA68F60510}" dt="2021-03-11T16:21:51.182" v="7540" actId="14100"/>
          <ac:cxnSpMkLst>
            <pc:docMk/>
            <pc:sldMk cId="1987836075" sldId="260"/>
            <ac:cxnSpMk id="267" creationId="{966E7D15-08F1-4C17-B666-599D6F6D082F}"/>
          </ac:cxnSpMkLst>
        </pc:cxnChg>
        <pc:cxnChg chg="del mod">
          <ac:chgData name="Sanders Wang" userId="089d73b8-785c-4012-b931-81c632b6c9c7" providerId="ADAL" clId="{5354F822-A9E9-4067-BCDA-0FDA68F60510}" dt="2021-03-11T13:46:14.793" v="6636" actId="478"/>
          <ac:cxnSpMkLst>
            <pc:docMk/>
            <pc:sldMk cId="1987836075" sldId="260"/>
            <ac:cxnSpMk id="269" creationId="{02ED5026-C172-46F4-ABC5-259B97C7C455}"/>
          </ac:cxnSpMkLst>
        </pc:cxnChg>
        <pc:cxnChg chg="add mod">
          <ac:chgData name="Sanders Wang" userId="089d73b8-785c-4012-b931-81c632b6c9c7" providerId="ADAL" clId="{5354F822-A9E9-4067-BCDA-0FDA68F60510}" dt="2021-03-11T16:00:22.595" v="7372" actId="14100"/>
          <ac:cxnSpMkLst>
            <pc:docMk/>
            <pc:sldMk cId="1987836075" sldId="260"/>
            <ac:cxnSpMk id="270" creationId="{F7E1A02B-A302-4AC3-B221-DE73F2DC5B66}"/>
          </ac:cxnSpMkLst>
        </pc:cxnChg>
        <pc:cxnChg chg="add del mod">
          <ac:chgData name="Sanders Wang" userId="089d73b8-785c-4012-b931-81c632b6c9c7" providerId="ADAL" clId="{5354F822-A9E9-4067-BCDA-0FDA68F60510}" dt="2021-03-11T16:22:15.513" v="7546" actId="478"/>
          <ac:cxnSpMkLst>
            <pc:docMk/>
            <pc:sldMk cId="1987836075" sldId="260"/>
            <ac:cxnSpMk id="272" creationId="{562A9F74-CF2E-4257-BC95-42A3A1F8BD43}"/>
          </ac:cxnSpMkLst>
        </pc:cxnChg>
        <pc:cxnChg chg="add mod">
          <ac:chgData name="Sanders Wang" userId="089d73b8-785c-4012-b931-81c632b6c9c7" providerId="ADAL" clId="{5354F822-A9E9-4067-BCDA-0FDA68F60510}" dt="2021-03-11T16:00:37.100" v="7375" actId="14100"/>
          <ac:cxnSpMkLst>
            <pc:docMk/>
            <pc:sldMk cId="1987836075" sldId="260"/>
            <ac:cxnSpMk id="273" creationId="{A328A0A2-6A89-433E-85FD-D7C785A86308}"/>
          </ac:cxnSpMkLst>
        </pc:cxnChg>
        <pc:cxnChg chg="add mod">
          <ac:chgData name="Sanders Wang" userId="089d73b8-785c-4012-b931-81c632b6c9c7" providerId="ADAL" clId="{5354F822-A9E9-4067-BCDA-0FDA68F60510}" dt="2021-03-11T16:22:10.584" v="7545" actId="14100"/>
          <ac:cxnSpMkLst>
            <pc:docMk/>
            <pc:sldMk cId="1987836075" sldId="260"/>
            <ac:cxnSpMk id="274" creationId="{32852FE5-50C5-48CA-B8D4-DD0CD89B0866}"/>
          </ac:cxnSpMkLst>
        </pc:cxnChg>
        <pc:cxnChg chg="del mod">
          <ac:chgData name="Sanders Wang" userId="089d73b8-785c-4012-b931-81c632b6c9c7" providerId="ADAL" clId="{5354F822-A9E9-4067-BCDA-0FDA68F60510}" dt="2021-03-11T13:46:14.793" v="6636" actId="478"/>
          <ac:cxnSpMkLst>
            <pc:docMk/>
            <pc:sldMk cId="1987836075" sldId="260"/>
            <ac:cxnSpMk id="285" creationId="{E7C58BAD-4F96-41C4-83E6-3FCB86679A48}"/>
          </ac:cxnSpMkLst>
        </pc:cxnChg>
        <pc:cxnChg chg="del mod">
          <ac:chgData name="Sanders Wang" userId="089d73b8-785c-4012-b931-81c632b6c9c7" providerId="ADAL" clId="{5354F822-A9E9-4067-BCDA-0FDA68F60510}" dt="2021-03-11T13:46:14.793" v="6636" actId="478"/>
          <ac:cxnSpMkLst>
            <pc:docMk/>
            <pc:sldMk cId="1987836075" sldId="260"/>
            <ac:cxnSpMk id="289" creationId="{32C21A48-7D91-44C7-B57A-2BC7D3C508BF}"/>
          </ac:cxnSpMkLst>
        </pc:cxnChg>
        <pc:cxnChg chg="del mod">
          <ac:chgData name="Sanders Wang" userId="089d73b8-785c-4012-b931-81c632b6c9c7" providerId="ADAL" clId="{5354F822-A9E9-4067-BCDA-0FDA68F60510}" dt="2021-03-11T13:46:14.793" v="6636" actId="478"/>
          <ac:cxnSpMkLst>
            <pc:docMk/>
            <pc:sldMk cId="1987836075" sldId="260"/>
            <ac:cxnSpMk id="290" creationId="{F0C0FBE6-1A2D-4ADB-96A5-00F5DA158AB2}"/>
          </ac:cxnSpMkLst>
        </pc:cxnChg>
        <pc:cxnChg chg="del mod">
          <ac:chgData name="Sanders Wang" userId="089d73b8-785c-4012-b931-81c632b6c9c7" providerId="ADAL" clId="{5354F822-A9E9-4067-BCDA-0FDA68F60510}" dt="2021-03-11T13:46:05.808" v="6635" actId="478"/>
          <ac:cxnSpMkLst>
            <pc:docMk/>
            <pc:sldMk cId="1987836075" sldId="260"/>
            <ac:cxnSpMk id="296" creationId="{D8CCC464-800E-4944-8832-623BC9B04D56}"/>
          </ac:cxnSpMkLst>
        </pc:cxnChg>
        <pc:cxnChg chg="add mod">
          <ac:chgData name="Sanders Wang" userId="089d73b8-785c-4012-b931-81c632b6c9c7" providerId="ADAL" clId="{5354F822-A9E9-4067-BCDA-0FDA68F60510}" dt="2021-03-11T16:27:57.324" v="7576" actId="14100"/>
          <ac:cxnSpMkLst>
            <pc:docMk/>
            <pc:sldMk cId="1987836075" sldId="260"/>
            <ac:cxnSpMk id="302" creationId="{324464EA-C494-410A-B7B3-3051E41B2175}"/>
          </ac:cxnSpMkLst>
        </pc:cxnChg>
        <pc:cxnChg chg="add mod">
          <ac:chgData name="Sanders Wang" userId="089d73b8-785c-4012-b931-81c632b6c9c7" providerId="ADAL" clId="{5354F822-A9E9-4067-BCDA-0FDA68F60510}" dt="2021-03-11T16:28:55.137" v="7593" actId="1076"/>
          <ac:cxnSpMkLst>
            <pc:docMk/>
            <pc:sldMk cId="1987836075" sldId="260"/>
            <ac:cxnSpMk id="304" creationId="{EE4D9070-E0EC-4E99-9705-F734FFA432F6}"/>
          </ac:cxnSpMkLst>
        </pc:cxnChg>
        <pc:cxnChg chg="add mod">
          <ac:chgData name="Sanders Wang" userId="089d73b8-785c-4012-b931-81c632b6c9c7" providerId="ADAL" clId="{5354F822-A9E9-4067-BCDA-0FDA68F60510}" dt="2021-03-11T17:11:38.894" v="7867" actId="1076"/>
          <ac:cxnSpMkLst>
            <pc:docMk/>
            <pc:sldMk cId="1987836075" sldId="260"/>
            <ac:cxnSpMk id="314" creationId="{3D15EAC5-E0D5-447D-ACF6-2A7E7CCA1B37}"/>
          </ac:cxnSpMkLst>
        </pc:cxnChg>
        <pc:cxnChg chg="del mod">
          <ac:chgData name="Sanders Wang" userId="089d73b8-785c-4012-b931-81c632b6c9c7" providerId="ADAL" clId="{5354F822-A9E9-4067-BCDA-0FDA68F60510}" dt="2021-03-11T13:45:48.661" v="6632" actId="478"/>
          <ac:cxnSpMkLst>
            <pc:docMk/>
            <pc:sldMk cId="1987836075" sldId="260"/>
            <ac:cxnSpMk id="483" creationId="{77F9C09F-A46D-4849-86D8-D5CCA2A436EB}"/>
          </ac:cxnSpMkLst>
        </pc:cxnChg>
        <pc:cxnChg chg="del mod">
          <ac:chgData name="Sanders Wang" userId="089d73b8-785c-4012-b931-81c632b6c9c7" providerId="ADAL" clId="{5354F822-A9E9-4067-BCDA-0FDA68F60510}" dt="2021-03-11T13:45:48.661" v="6632" actId="478"/>
          <ac:cxnSpMkLst>
            <pc:docMk/>
            <pc:sldMk cId="1987836075" sldId="260"/>
            <ac:cxnSpMk id="490" creationId="{B10B8CF8-01BC-4F89-8397-6CEDBC539515}"/>
          </ac:cxnSpMkLst>
        </pc:cxnChg>
      </pc:sldChg>
      <pc:sldChg chg="addSp delSp modSp add mod ord">
        <pc:chgData name="Sanders Wang" userId="089d73b8-785c-4012-b931-81c632b6c9c7" providerId="ADAL" clId="{5354F822-A9E9-4067-BCDA-0FDA68F60510}" dt="2021-03-12T19:54:27.713" v="9021" actId="1076"/>
        <pc:sldMkLst>
          <pc:docMk/>
          <pc:sldMk cId="3658138583" sldId="261"/>
        </pc:sldMkLst>
        <pc:spChg chg="add mod">
          <ac:chgData name="Sanders Wang" userId="089d73b8-785c-4012-b931-81c632b6c9c7" providerId="ADAL" clId="{5354F822-A9E9-4067-BCDA-0FDA68F60510}" dt="2021-03-11T18:21:02.276" v="7894"/>
          <ac:spMkLst>
            <pc:docMk/>
            <pc:sldMk cId="3658138583" sldId="261"/>
            <ac:spMk id="36" creationId="{A1A9EA66-F536-4EF4-A6EB-311A5448E719}"/>
          </ac:spMkLst>
        </pc:spChg>
        <pc:spChg chg="del">
          <ac:chgData name="Sanders Wang" userId="089d73b8-785c-4012-b931-81c632b6c9c7" providerId="ADAL" clId="{5354F822-A9E9-4067-BCDA-0FDA68F60510}" dt="2021-03-11T16:42:56.331" v="7656" actId="478"/>
          <ac:spMkLst>
            <pc:docMk/>
            <pc:sldMk cId="3658138583" sldId="261"/>
            <ac:spMk id="42" creationId="{DF4219F7-6DB7-471E-8137-786F75ED8FA0}"/>
          </ac:spMkLst>
        </pc:spChg>
        <pc:spChg chg="del">
          <ac:chgData name="Sanders Wang" userId="089d73b8-785c-4012-b931-81c632b6c9c7" providerId="ADAL" clId="{5354F822-A9E9-4067-BCDA-0FDA68F60510}" dt="2021-03-11T16:42:56.331" v="7656" actId="478"/>
          <ac:spMkLst>
            <pc:docMk/>
            <pc:sldMk cId="3658138583" sldId="261"/>
            <ac:spMk id="45" creationId="{314D34DD-E60E-4A21-8478-80E69A92DD00}"/>
          </ac:spMkLst>
        </pc:spChg>
        <pc:spChg chg="del">
          <ac:chgData name="Sanders Wang" userId="089d73b8-785c-4012-b931-81c632b6c9c7" providerId="ADAL" clId="{5354F822-A9E9-4067-BCDA-0FDA68F60510}" dt="2021-03-11T16:42:56.331" v="7656" actId="478"/>
          <ac:spMkLst>
            <pc:docMk/>
            <pc:sldMk cId="3658138583" sldId="261"/>
            <ac:spMk id="50" creationId="{4E65E2DA-3C5F-4443-B049-9C1EFF1F6B15}"/>
          </ac:spMkLst>
        </pc:spChg>
        <pc:spChg chg="del">
          <ac:chgData name="Sanders Wang" userId="089d73b8-785c-4012-b931-81c632b6c9c7" providerId="ADAL" clId="{5354F822-A9E9-4067-BCDA-0FDA68F60510}" dt="2021-03-11T16:42:56.331" v="7656" actId="478"/>
          <ac:spMkLst>
            <pc:docMk/>
            <pc:sldMk cId="3658138583" sldId="261"/>
            <ac:spMk id="51" creationId="{2CB58A3B-B966-404C-98F3-D7DBFBEE4E04}"/>
          </ac:spMkLst>
        </pc:spChg>
        <pc:spChg chg="del">
          <ac:chgData name="Sanders Wang" userId="089d73b8-785c-4012-b931-81c632b6c9c7" providerId="ADAL" clId="{5354F822-A9E9-4067-BCDA-0FDA68F60510}" dt="2021-03-11T16:42:56.331" v="7656" actId="478"/>
          <ac:spMkLst>
            <pc:docMk/>
            <pc:sldMk cId="3658138583" sldId="261"/>
            <ac:spMk id="53" creationId="{B1F28BDD-33E2-47E7-9CD5-897001BB73D2}"/>
          </ac:spMkLst>
        </pc:spChg>
        <pc:spChg chg="del">
          <ac:chgData name="Sanders Wang" userId="089d73b8-785c-4012-b931-81c632b6c9c7" providerId="ADAL" clId="{5354F822-A9E9-4067-BCDA-0FDA68F60510}" dt="2021-03-11T16:42:56.331" v="7656" actId="478"/>
          <ac:spMkLst>
            <pc:docMk/>
            <pc:sldMk cId="3658138583" sldId="261"/>
            <ac:spMk id="60" creationId="{A78F4158-8C9D-4381-AB2C-070E902C0A44}"/>
          </ac:spMkLst>
        </pc:spChg>
        <pc:spChg chg="del">
          <ac:chgData name="Sanders Wang" userId="089d73b8-785c-4012-b931-81c632b6c9c7" providerId="ADAL" clId="{5354F822-A9E9-4067-BCDA-0FDA68F60510}" dt="2021-03-11T16:42:56.331" v="7656" actId="478"/>
          <ac:spMkLst>
            <pc:docMk/>
            <pc:sldMk cId="3658138583" sldId="261"/>
            <ac:spMk id="61" creationId="{674FC967-21A4-49B9-811C-908CC7E8C245}"/>
          </ac:spMkLst>
        </pc:spChg>
        <pc:spChg chg="del">
          <ac:chgData name="Sanders Wang" userId="089d73b8-785c-4012-b931-81c632b6c9c7" providerId="ADAL" clId="{5354F822-A9E9-4067-BCDA-0FDA68F60510}" dt="2021-03-11T16:42:56.331" v="7656" actId="478"/>
          <ac:spMkLst>
            <pc:docMk/>
            <pc:sldMk cId="3658138583" sldId="261"/>
            <ac:spMk id="64" creationId="{8DDA3050-5179-4A1E-92FD-797F3284E124}"/>
          </ac:spMkLst>
        </pc:spChg>
        <pc:spChg chg="del">
          <ac:chgData name="Sanders Wang" userId="089d73b8-785c-4012-b931-81c632b6c9c7" providerId="ADAL" clId="{5354F822-A9E9-4067-BCDA-0FDA68F60510}" dt="2021-03-11T16:42:56.331" v="7656" actId="478"/>
          <ac:spMkLst>
            <pc:docMk/>
            <pc:sldMk cId="3658138583" sldId="261"/>
            <ac:spMk id="65" creationId="{93ED7E95-B7AA-47DA-B358-37A67A6A1E34}"/>
          </ac:spMkLst>
        </pc:spChg>
        <pc:spChg chg="del">
          <ac:chgData name="Sanders Wang" userId="089d73b8-785c-4012-b931-81c632b6c9c7" providerId="ADAL" clId="{5354F822-A9E9-4067-BCDA-0FDA68F60510}" dt="2021-03-11T16:42:56.331" v="7656" actId="478"/>
          <ac:spMkLst>
            <pc:docMk/>
            <pc:sldMk cId="3658138583" sldId="261"/>
            <ac:spMk id="66" creationId="{C50352D9-33FA-4191-8E6E-EBC237B7C2DC}"/>
          </ac:spMkLst>
        </pc:spChg>
        <pc:spChg chg="del">
          <ac:chgData name="Sanders Wang" userId="089d73b8-785c-4012-b931-81c632b6c9c7" providerId="ADAL" clId="{5354F822-A9E9-4067-BCDA-0FDA68F60510}" dt="2021-03-11T16:42:56.331" v="7656" actId="478"/>
          <ac:spMkLst>
            <pc:docMk/>
            <pc:sldMk cId="3658138583" sldId="261"/>
            <ac:spMk id="68" creationId="{5A43D589-3A4B-4189-B8AF-2B07A4029EDC}"/>
          </ac:spMkLst>
        </pc:spChg>
        <pc:spChg chg="del">
          <ac:chgData name="Sanders Wang" userId="089d73b8-785c-4012-b931-81c632b6c9c7" providerId="ADAL" clId="{5354F822-A9E9-4067-BCDA-0FDA68F60510}" dt="2021-03-11T16:42:56.331" v="7656" actId="478"/>
          <ac:spMkLst>
            <pc:docMk/>
            <pc:sldMk cId="3658138583" sldId="261"/>
            <ac:spMk id="69" creationId="{99400E68-AD7D-498C-B92C-2FAB99806008}"/>
          </ac:spMkLst>
        </pc:spChg>
        <pc:spChg chg="del">
          <ac:chgData name="Sanders Wang" userId="089d73b8-785c-4012-b931-81c632b6c9c7" providerId="ADAL" clId="{5354F822-A9E9-4067-BCDA-0FDA68F60510}" dt="2021-03-11T16:42:56.331" v="7656" actId="478"/>
          <ac:spMkLst>
            <pc:docMk/>
            <pc:sldMk cId="3658138583" sldId="261"/>
            <ac:spMk id="74" creationId="{9159F8FF-37F3-4675-B781-27CEBD25F803}"/>
          </ac:spMkLst>
        </pc:spChg>
        <pc:spChg chg="del">
          <ac:chgData name="Sanders Wang" userId="089d73b8-785c-4012-b931-81c632b6c9c7" providerId="ADAL" clId="{5354F822-A9E9-4067-BCDA-0FDA68F60510}" dt="2021-03-11T16:42:56.331" v="7656" actId="478"/>
          <ac:spMkLst>
            <pc:docMk/>
            <pc:sldMk cId="3658138583" sldId="261"/>
            <ac:spMk id="77" creationId="{72058E66-97DC-4C61-BF2B-553F969D74B8}"/>
          </ac:spMkLst>
        </pc:spChg>
        <pc:spChg chg="del">
          <ac:chgData name="Sanders Wang" userId="089d73b8-785c-4012-b931-81c632b6c9c7" providerId="ADAL" clId="{5354F822-A9E9-4067-BCDA-0FDA68F60510}" dt="2021-03-11T16:42:56.331" v="7656" actId="478"/>
          <ac:spMkLst>
            <pc:docMk/>
            <pc:sldMk cId="3658138583" sldId="261"/>
            <ac:spMk id="81" creationId="{162086B2-B203-4AFB-BB9C-481F79FCDE8E}"/>
          </ac:spMkLst>
        </pc:spChg>
        <pc:spChg chg="del">
          <ac:chgData name="Sanders Wang" userId="089d73b8-785c-4012-b931-81c632b6c9c7" providerId="ADAL" clId="{5354F822-A9E9-4067-BCDA-0FDA68F60510}" dt="2021-03-11T16:42:56.331" v="7656" actId="478"/>
          <ac:spMkLst>
            <pc:docMk/>
            <pc:sldMk cId="3658138583" sldId="261"/>
            <ac:spMk id="84" creationId="{C3E2CAA5-1833-4D8F-8CC1-F06761CAA938}"/>
          </ac:spMkLst>
        </pc:spChg>
        <pc:spChg chg="del">
          <ac:chgData name="Sanders Wang" userId="089d73b8-785c-4012-b931-81c632b6c9c7" providerId="ADAL" clId="{5354F822-A9E9-4067-BCDA-0FDA68F60510}" dt="2021-03-11T16:42:56.331" v="7656" actId="478"/>
          <ac:spMkLst>
            <pc:docMk/>
            <pc:sldMk cId="3658138583" sldId="261"/>
            <ac:spMk id="85" creationId="{95F71686-ACFF-4F2F-9768-E0A386A5579B}"/>
          </ac:spMkLst>
        </pc:spChg>
        <pc:spChg chg="del">
          <ac:chgData name="Sanders Wang" userId="089d73b8-785c-4012-b931-81c632b6c9c7" providerId="ADAL" clId="{5354F822-A9E9-4067-BCDA-0FDA68F60510}" dt="2021-03-11T16:42:56.331" v="7656" actId="478"/>
          <ac:spMkLst>
            <pc:docMk/>
            <pc:sldMk cId="3658138583" sldId="261"/>
            <ac:spMk id="92" creationId="{F2791C14-5450-45FD-8C50-ED4AC5D32E16}"/>
          </ac:spMkLst>
        </pc:spChg>
        <pc:spChg chg="del">
          <ac:chgData name="Sanders Wang" userId="089d73b8-785c-4012-b931-81c632b6c9c7" providerId="ADAL" clId="{5354F822-A9E9-4067-BCDA-0FDA68F60510}" dt="2021-03-11T16:42:56.331" v="7656" actId="478"/>
          <ac:spMkLst>
            <pc:docMk/>
            <pc:sldMk cId="3658138583" sldId="261"/>
            <ac:spMk id="98" creationId="{049BE5A0-C0B6-49C5-B92E-C7744AE4A03C}"/>
          </ac:spMkLst>
        </pc:spChg>
        <pc:spChg chg="del">
          <ac:chgData name="Sanders Wang" userId="089d73b8-785c-4012-b931-81c632b6c9c7" providerId="ADAL" clId="{5354F822-A9E9-4067-BCDA-0FDA68F60510}" dt="2021-03-11T16:42:56.331" v="7656" actId="478"/>
          <ac:spMkLst>
            <pc:docMk/>
            <pc:sldMk cId="3658138583" sldId="261"/>
            <ac:spMk id="107" creationId="{B40559E7-8F46-44EE-A730-0BB7DB7F8CAF}"/>
          </ac:spMkLst>
        </pc:spChg>
        <pc:spChg chg="del">
          <ac:chgData name="Sanders Wang" userId="089d73b8-785c-4012-b931-81c632b6c9c7" providerId="ADAL" clId="{5354F822-A9E9-4067-BCDA-0FDA68F60510}" dt="2021-03-11T16:42:56.331" v="7656" actId="478"/>
          <ac:spMkLst>
            <pc:docMk/>
            <pc:sldMk cId="3658138583" sldId="261"/>
            <ac:spMk id="114" creationId="{78733E38-C407-4450-99C6-86C903C9A69B}"/>
          </ac:spMkLst>
        </pc:spChg>
        <pc:spChg chg="del">
          <ac:chgData name="Sanders Wang" userId="089d73b8-785c-4012-b931-81c632b6c9c7" providerId="ADAL" clId="{5354F822-A9E9-4067-BCDA-0FDA68F60510}" dt="2021-03-11T16:42:56.331" v="7656" actId="478"/>
          <ac:spMkLst>
            <pc:docMk/>
            <pc:sldMk cId="3658138583" sldId="261"/>
            <ac:spMk id="120" creationId="{18F9B835-3596-46A7-B3A9-A6797A9216EF}"/>
          </ac:spMkLst>
        </pc:spChg>
        <pc:spChg chg="del">
          <ac:chgData name="Sanders Wang" userId="089d73b8-785c-4012-b931-81c632b6c9c7" providerId="ADAL" clId="{5354F822-A9E9-4067-BCDA-0FDA68F60510}" dt="2021-03-11T16:42:56.331" v="7656" actId="478"/>
          <ac:spMkLst>
            <pc:docMk/>
            <pc:sldMk cId="3658138583" sldId="261"/>
            <ac:spMk id="127" creationId="{3619B0FB-17CF-4C36-96F1-54E679E8E002}"/>
          </ac:spMkLst>
        </pc:spChg>
        <pc:spChg chg="del">
          <ac:chgData name="Sanders Wang" userId="089d73b8-785c-4012-b931-81c632b6c9c7" providerId="ADAL" clId="{5354F822-A9E9-4067-BCDA-0FDA68F60510}" dt="2021-03-11T16:42:56.331" v="7656" actId="478"/>
          <ac:spMkLst>
            <pc:docMk/>
            <pc:sldMk cId="3658138583" sldId="261"/>
            <ac:spMk id="136" creationId="{BE61FB4B-D842-4440-BC36-E2B45BE29D82}"/>
          </ac:spMkLst>
        </pc:spChg>
        <pc:spChg chg="del">
          <ac:chgData name="Sanders Wang" userId="089d73b8-785c-4012-b931-81c632b6c9c7" providerId="ADAL" clId="{5354F822-A9E9-4067-BCDA-0FDA68F60510}" dt="2021-03-11T16:42:56.331" v="7656" actId="478"/>
          <ac:spMkLst>
            <pc:docMk/>
            <pc:sldMk cId="3658138583" sldId="261"/>
            <ac:spMk id="137" creationId="{CE1EDED6-E126-4326-A799-6806DF9ABF27}"/>
          </ac:spMkLst>
        </pc:spChg>
        <pc:spChg chg="del">
          <ac:chgData name="Sanders Wang" userId="089d73b8-785c-4012-b931-81c632b6c9c7" providerId="ADAL" clId="{5354F822-A9E9-4067-BCDA-0FDA68F60510}" dt="2021-03-11T16:42:56.331" v="7656" actId="478"/>
          <ac:spMkLst>
            <pc:docMk/>
            <pc:sldMk cId="3658138583" sldId="261"/>
            <ac:spMk id="138" creationId="{237654C6-484B-4420-A331-76A14E17F960}"/>
          </ac:spMkLst>
        </pc:spChg>
        <pc:spChg chg="del">
          <ac:chgData name="Sanders Wang" userId="089d73b8-785c-4012-b931-81c632b6c9c7" providerId="ADAL" clId="{5354F822-A9E9-4067-BCDA-0FDA68F60510}" dt="2021-03-11T16:42:56.331" v="7656" actId="478"/>
          <ac:spMkLst>
            <pc:docMk/>
            <pc:sldMk cId="3658138583" sldId="261"/>
            <ac:spMk id="139" creationId="{0948F2C2-C2F7-4470-B92D-788A2F41B8AA}"/>
          </ac:spMkLst>
        </pc:spChg>
        <pc:spChg chg="del">
          <ac:chgData name="Sanders Wang" userId="089d73b8-785c-4012-b931-81c632b6c9c7" providerId="ADAL" clId="{5354F822-A9E9-4067-BCDA-0FDA68F60510}" dt="2021-03-11T16:42:56.331" v="7656" actId="478"/>
          <ac:spMkLst>
            <pc:docMk/>
            <pc:sldMk cId="3658138583" sldId="261"/>
            <ac:spMk id="140" creationId="{89943B06-528E-4E25-868F-294285B72C4F}"/>
          </ac:spMkLst>
        </pc:spChg>
        <pc:spChg chg="del">
          <ac:chgData name="Sanders Wang" userId="089d73b8-785c-4012-b931-81c632b6c9c7" providerId="ADAL" clId="{5354F822-A9E9-4067-BCDA-0FDA68F60510}" dt="2021-03-11T18:21:01.497" v="7893" actId="478"/>
          <ac:spMkLst>
            <pc:docMk/>
            <pc:sldMk cId="3658138583" sldId="261"/>
            <ac:spMk id="141" creationId="{66C0F814-1DD4-4E25-86CB-F9B4D643F6E7}"/>
          </ac:spMkLst>
        </pc:spChg>
        <pc:spChg chg="del">
          <ac:chgData name="Sanders Wang" userId="089d73b8-785c-4012-b931-81c632b6c9c7" providerId="ADAL" clId="{5354F822-A9E9-4067-BCDA-0FDA68F60510}" dt="2021-03-11T16:46:53.050" v="7694" actId="478"/>
          <ac:spMkLst>
            <pc:docMk/>
            <pc:sldMk cId="3658138583" sldId="261"/>
            <ac:spMk id="142" creationId="{AA5BC8B7-8382-4958-BD8C-937B4870D208}"/>
          </ac:spMkLst>
        </pc:spChg>
        <pc:spChg chg="del">
          <ac:chgData name="Sanders Wang" userId="089d73b8-785c-4012-b931-81c632b6c9c7" providerId="ADAL" clId="{5354F822-A9E9-4067-BCDA-0FDA68F60510}" dt="2021-03-11T16:46:53.050" v="7694" actId="478"/>
          <ac:spMkLst>
            <pc:docMk/>
            <pc:sldMk cId="3658138583" sldId="261"/>
            <ac:spMk id="144" creationId="{B2F7409E-DAA9-448C-ACE6-062FC5315E6B}"/>
          </ac:spMkLst>
        </pc:spChg>
        <pc:spChg chg="del">
          <ac:chgData name="Sanders Wang" userId="089d73b8-785c-4012-b931-81c632b6c9c7" providerId="ADAL" clId="{5354F822-A9E9-4067-BCDA-0FDA68F60510}" dt="2021-03-11T16:43:12.932" v="7660" actId="478"/>
          <ac:spMkLst>
            <pc:docMk/>
            <pc:sldMk cId="3658138583" sldId="261"/>
            <ac:spMk id="145" creationId="{24D880CB-9A5E-4EB6-8DC7-80B44750B551}"/>
          </ac:spMkLst>
        </pc:spChg>
        <pc:spChg chg="mod">
          <ac:chgData name="Sanders Wang" userId="089d73b8-785c-4012-b931-81c632b6c9c7" providerId="ADAL" clId="{5354F822-A9E9-4067-BCDA-0FDA68F60510}" dt="2021-03-11T16:52:57.044" v="7758" actId="1076"/>
          <ac:spMkLst>
            <pc:docMk/>
            <pc:sldMk cId="3658138583" sldId="261"/>
            <ac:spMk id="146" creationId="{9FDB019A-41DA-4B9A-AA40-90B8FCFA67EE}"/>
          </ac:spMkLst>
        </pc:spChg>
        <pc:spChg chg="del">
          <ac:chgData name="Sanders Wang" userId="089d73b8-785c-4012-b931-81c632b6c9c7" providerId="ADAL" clId="{5354F822-A9E9-4067-BCDA-0FDA68F60510}" dt="2021-03-11T16:43:04.343" v="7657" actId="478"/>
          <ac:spMkLst>
            <pc:docMk/>
            <pc:sldMk cId="3658138583" sldId="261"/>
            <ac:spMk id="152" creationId="{F7BFB6B9-FF89-4412-95BF-303CDAF7E61B}"/>
          </ac:spMkLst>
        </pc:spChg>
        <pc:spChg chg="del">
          <ac:chgData name="Sanders Wang" userId="089d73b8-785c-4012-b931-81c632b6c9c7" providerId="ADAL" clId="{5354F822-A9E9-4067-BCDA-0FDA68F60510}" dt="2021-03-11T16:43:04.343" v="7657" actId="478"/>
          <ac:spMkLst>
            <pc:docMk/>
            <pc:sldMk cId="3658138583" sldId="261"/>
            <ac:spMk id="153" creationId="{6CC0F3AB-F224-4F87-BFCC-DBD97F2D1CD4}"/>
          </ac:spMkLst>
        </pc:spChg>
        <pc:spChg chg="mod ord">
          <ac:chgData name="Sanders Wang" userId="089d73b8-785c-4012-b931-81c632b6c9c7" providerId="ADAL" clId="{5354F822-A9E9-4067-BCDA-0FDA68F60510}" dt="2021-03-11T16:53:11.842" v="7761" actId="1076"/>
          <ac:spMkLst>
            <pc:docMk/>
            <pc:sldMk cId="3658138583" sldId="261"/>
            <ac:spMk id="155" creationId="{22C79FC7-5CC7-43A4-BFEE-39D69AA83444}"/>
          </ac:spMkLst>
        </pc:spChg>
        <pc:spChg chg="del">
          <ac:chgData name="Sanders Wang" userId="089d73b8-785c-4012-b931-81c632b6c9c7" providerId="ADAL" clId="{5354F822-A9E9-4067-BCDA-0FDA68F60510}" dt="2021-03-11T16:43:41.570" v="7664" actId="478"/>
          <ac:spMkLst>
            <pc:docMk/>
            <pc:sldMk cId="3658138583" sldId="261"/>
            <ac:spMk id="156" creationId="{2BE75B99-7210-43FA-92D4-B71EFB80B4E9}"/>
          </ac:spMkLst>
        </pc:spChg>
        <pc:spChg chg="del">
          <ac:chgData name="Sanders Wang" userId="089d73b8-785c-4012-b931-81c632b6c9c7" providerId="ADAL" clId="{5354F822-A9E9-4067-BCDA-0FDA68F60510}" dt="2021-03-11T16:43:35.648" v="7663" actId="478"/>
          <ac:spMkLst>
            <pc:docMk/>
            <pc:sldMk cId="3658138583" sldId="261"/>
            <ac:spMk id="157" creationId="{48D0FBC7-4CA9-40DF-A510-92A2AD94ADB5}"/>
          </ac:spMkLst>
        </pc:spChg>
        <pc:spChg chg="mod ord">
          <ac:chgData name="Sanders Wang" userId="089d73b8-785c-4012-b931-81c632b6c9c7" providerId="ADAL" clId="{5354F822-A9E9-4067-BCDA-0FDA68F60510}" dt="2021-03-11T16:49:34.639" v="7716" actId="1076"/>
          <ac:spMkLst>
            <pc:docMk/>
            <pc:sldMk cId="3658138583" sldId="261"/>
            <ac:spMk id="158" creationId="{57A24766-DFB7-4D35-918E-37E47F946E09}"/>
          </ac:spMkLst>
        </pc:spChg>
        <pc:spChg chg="mod ord">
          <ac:chgData name="Sanders Wang" userId="089d73b8-785c-4012-b931-81c632b6c9c7" providerId="ADAL" clId="{5354F822-A9E9-4067-BCDA-0FDA68F60510}" dt="2021-03-11T17:05:32.374" v="7829" actId="1076"/>
          <ac:spMkLst>
            <pc:docMk/>
            <pc:sldMk cId="3658138583" sldId="261"/>
            <ac:spMk id="160" creationId="{ED39E90E-ECD3-4C08-BF36-234751D97C95}"/>
          </ac:spMkLst>
        </pc:spChg>
        <pc:spChg chg="add mod">
          <ac:chgData name="Sanders Wang" userId="089d73b8-785c-4012-b931-81c632b6c9c7" providerId="ADAL" clId="{5354F822-A9E9-4067-BCDA-0FDA68F60510}" dt="2021-03-11T16:50:30.312" v="7737" actId="1076"/>
          <ac:spMkLst>
            <pc:docMk/>
            <pc:sldMk cId="3658138583" sldId="261"/>
            <ac:spMk id="161" creationId="{41EB9DF1-5998-451F-BEB3-69CBCA882CD0}"/>
          </ac:spMkLst>
        </pc:spChg>
        <pc:spChg chg="del">
          <ac:chgData name="Sanders Wang" userId="089d73b8-785c-4012-b931-81c632b6c9c7" providerId="ADAL" clId="{5354F822-A9E9-4067-BCDA-0FDA68F60510}" dt="2021-03-11T16:43:04.343" v="7657" actId="478"/>
          <ac:spMkLst>
            <pc:docMk/>
            <pc:sldMk cId="3658138583" sldId="261"/>
            <ac:spMk id="163" creationId="{DF5D6FB7-0235-46CF-8BE0-2F7DCB4BF958}"/>
          </ac:spMkLst>
        </pc:spChg>
        <pc:spChg chg="mod">
          <ac:chgData name="Sanders Wang" userId="089d73b8-785c-4012-b931-81c632b6c9c7" providerId="ADAL" clId="{5354F822-A9E9-4067-BCDA-0FDA68F60510}" dt="2021-03-11T16:49:37.399" v="7717" actId="1076"/>
          <ac:spMkLst>
            <pc:docMk/>
            <pc:sldMk cId="3658138583" sldId="261"/>
            <ac:spMk id="164" creationId="{31F3B8DC-B16C-43D1-933A-A6B3750347CC}"/>
          </ac:spMkLst>
        </pc:spChg>
        <pc:spChg chg="add mod">
          <ac:chgData name="Sanders Wang" userId="089d73b8-785c-4012-b931-81c632b6c9c7" providerId="ADAL" clId="{5354F822-A9E9-4067-BCDA-0FDA68F60510}" dt="2021-03-11T16:50:22.751" v="7735" actId="14100"/>
          <ac:spMkLst>
            <pc:docMk/>
            <pc:sldMk cId="3658138583" sldId="261"/>
            <ac:spMk id="165" creationId="{442C1C0D-DAEA-4A66-AAFF-FE9CADF16298}"/>
          </ac:spMkLst>
        </pc:spChg>
        <pc:spChg chg="add mod ord">
          <ac:chgData name="Sanders Wang" userId="089d73b8-785c-4012-b931-81c632b6c9c7" providerId="ADAL" clId="{5354F822-A9E9-4067-BCDA-0FDA68F60510}" dt="2021-03-11T16:55:25.109" v="7778" actId="1076"/>
          <ac:spMkLst>
            <pc:docMk/>
            <pc:sldMk cId="3658138583" sldId="261"/>
            <ac:spMk id="166" creationId="{AB41CC41-BD1D-4CDB-9BF7-1F0D5D4B8373}"/>
          </ac:spMkLst>
        </pc:spChg>
        <pc:spChg chg="add mod">
          <ac:chgData name="Sanders Wang" userId="089d73b8-785c-4012-b931-81c632b6c9c7" providerId="ADAL" clId="{5354F822-A9E9-4067-BCDA-0FDA68F60510}" dt="2021-03-11T16:50:52.549" v="7739"/>
          <ac:spMkLst>
            <pc:docMk/>
            <pc:sldMk cId="3658138583" sldId="261"/>
            <ac:spMk id="167" creationId="{F1408187-B25D-4D0A-A197-73D895F90A10}"/>
          </ac:spMkLst>
        </pc:spChg>
        <pc:spChg chg="del">
          <ac:chgData name="Sanders Wang" userId="089d73b8-785c-4012-b931-81c632b6c9c7" providerId="ADAL" clId="{5354F822-A9E9-4067-BCDA-0FDA68F60510}" dt="2021-03-11T16:44:26.024" v="7670" actId="478"/>
          <ac:spMkLst>
            <pc:docMk/>
            <pc:sldMk cId="3658138583" sldId="261"/>
            <ac:spMk id="168" creationId="{D3B03089-8F6B-4995-A25C-59D8D4E78BBD}"/>
          </ac:spMkLst>
        </pc:spChg>
        <pc:spChg chg="add mod">
          <ac:chgData name="Sanders Wang" userId="089d73b8-785c-4012-b931-81c632b6c9c7" providerId="ADAL" clId="{5354F822-A9E9-4067-BCDA-0FDA68F60510}" dt="2021-03-11T16:51:30.448" v="7742" actId="1076"/>
          <ac:spMkLst>
            <pc:docMk/>
            <pc:sldMk cId="3658138583" sldId="261"/>
            <ac:spMk id="170" creationId="{F1A03486-C4AF-40EB-9ADD-E5FF4DDB9941}"/>
          </ac:spMkLst>
        </pc:spChg>
        <pc:spChg chg="add mod">
          <ac:chgData name="Sanders Wang" userId="089d73b8-785c-4012-b931-81c632b6c9c7" providerId="ADAL" clId="{5354F822-A9E9-4067-BCDA-0FDA68F60510}" dt="2021-03-11T16:52:10.184" v="7751" actId="20577"/>
          <ac:spMkLst>
            <pc:docMk/>
            <pc:sldMk cId="3658138583" sldId="261"/>
            <ac:spMk id="171" creationId="{75E9F216-9A77-4630-B6EE-304A0B9ACCF7}"/>
          </ac:spMkLst>
        </pc:spChg>
        <pc:spChg chg="del">
          <ac:chgData name="Sanders Wang" userId="089d73b8-785c-4012-b931-81c632b6c9c7" providerId="ADAL" clId="{5354F822-A9E9-4067-BCDA-0FDA68F60510}" dt="2021-03-11T16:42:56.331" v="7656" actId="478"/>
          <ac:spMkLst>
            <pc:docMk/>
            <pc:sldMk cId="3658138583" sldId="261"/>
            <ac:spMk id="173" creationId="{940B728D-EAFB-4532-BC01-0412BD749002}"/>
          </ac:spMkLst>
        </pc:spChg>
        <pc:spChg chg="add mod">
          <ac:chgData name="Sanders Wang" userId="089d73b8-785c-4012-b931-81c632b6c9c7" providerId="ADAL" clId="{5354F822-A9E9-4067-BCDA-0FDA68F60510}" dt="2021-03-11T16:53:30.083" v="7763" actId="1076"/>
          <ac:spMkLst>
            <pc:docMk/>
            <pc:sldMk cId="3658138583" sldId="261"/>
            <ac:spMk id="175" creationId="{50878FCE-86B9-44A2-BEAD-9F821BEFE2FA}"/>
          </ac:spMkLst>
        </pc:spChg>
        <pc:spChg chg="add mod">
          <ac:chgData name="Sanders Wang" userId="089d73b8-785c-4012-b931-81c632b6c9c7" providerId="ADAL" clId="{5354F822-A9E9-4067-BCDA-0FDA68F60510}" dt="2021-03-11T16:53:19.754" v="7762" actId="571"/>
          <ac:spMkLst>
            <pc:docMk/>
            <pc:sldMk cId="3658138583" sldId="261"/>
            <ac:spMk id="176" creationId="{8B7537E0-073E-45F8-AD81-B5683E9D8CFA}"/>
          </ac:spMkLst>
        </pc:spChg>
        <pc:spChg chg="add mod">
          <ac:chgData name="Sanders Wang" userId="089d73b8-785c-4012-b931-81c632b6c9c7" providerId="ADAL" clId="{5354F822-A9E9-4067-BCDA-0FDA68F60510}" dt="2021-03-11T16:53:36.082" v="7764" actId="571"/>
          <ac:spMkLst>
            <pc:docMk/>
            <pc:sldMk cId="3658138583" sldId="261"/>
            <ac:spMk id="177" creationId="{C039CDE0-8515-4C56-8D16-C76C12250234}"/>
          </ac:spMkLst>
        </pc:spChg>
        <pc:spChg chg="add mod">
          <ac:chgData name="Sanders Wang" userId="089d73b8-785c-4012-b931-81c632b6c9c7" providerId="ADAL" clId="{5354F822-A9E9-4067-BCDA-0FDA68F60510}" dt="2021-03-11T16:54:20.150" v="7766" actId="571"/>
          <ac:spMkLst>
            <pc:docMk/>
            <pc:sldMk cId="3658138583" sldId="261"/>
            <ac:spMk id="178" creationId="{49BFBCFC-93DD-4CCF-965E-726A0640DE5A}"/>
          </ac:spMkLst>
        </pc:spChg>
        <pc:spChg chg="add mod">
          <ac:chgData name="Sanders Wang" userId="089d73b8-785c-4012-b931-81c632b6c9c7" providerId="ADAL" clId="{5354F822-A9E9-4067-BCDA-0FDA68F60510}" dt="2021-03-11T16:55:19.283" v="7776"/>
          <ac:spMkLst>
            <pc:docMk/>
            <pc:sldMk cId="3658138583" sldId="261"/>
            <ac:spMk id="179" creationId="{70BF856C-D92E-4BC2-9CF2-DEEEC0C02ED4}"/>
          </ac:spMkLst>
        </pc:spChg>
        <pc:spChg chg="del">
          <ac:chgData name="Sanders Wang" userId="089d73b8-785c-4012-b931-81c632b6c9c7" providerId="ADAL" clId="{5354F822-A9E9-4067-BCDA-0FDA68F60510}" dt="2021-03-11T16:42:56.331" v="7656" actId="478"/>
          <ac:spMkLst>
            <pc:docMk/>
            <pc:sldMk cId="3658138583" sldId="261"/>
            <ac:spMk id="180" creationId="{1AB87A5F-98B7-42DE-A1C0-413B19028780}"/>
          </ac:spMkLst>
        </pc:spChg>
        <pc:spChg chg="add mod">
          <ac:chgData name="Sanders Wang" userId="089d73b8-785c-4012-b931-81c632b6c9c7" providerId="ADAL" clId="{5354F822-A9E9-4067-BCDA-0FDA68F60510}" dt="2021-03-11T16:54:42.898" v="7771" actId="1076"/>
          <ac:spMkLst>
            <pc:docMk/>
            <pc:sldMk cId="3658138583" sldId="261"/>
            <ac:spMk id="181" creationId="{0C1B7F00-EC83-4022-8916-9A432F21B186}"/>
          </ac:spMkLst>
        </pc:spChg>
        <pc:spChg chg="del">
          <ac:chgData name="Sanders Wang" userId="089d73b8-785c-4012-b931-81c632b6c9c7" providerId="ADAL" clId="{5354F822-A9E9-4067-BCDA-0FDA68F60510}" dt="2021-03-11T16:44:09.936" v="7665" actId="478"/>
          <ac:spMkLst>
            <pc:docMk/>
            <pc:sldMk cId="3658138583" sldId="261"/>
            <ac:spMk id="182" creationId="{B03BB3DC-3770-477E-AA71-1E066774BA37}"/>
          </ac:spMkLst>
        </pc:spChg>
        <pc:spChg chg="del">
          <ac:chgData name="Sanders Wang" userId="089d73b8-785c-4012-b931-81c632b6c9c7" providerId="ADAL" clId="{5354F822-A9E9-4067-BCDA-0FDA68F60510}" dt="2021-03-11T16:42:56.331" v="7656" actId="478"/>
          <ac:spMkLst>
            <pc:docMk/>
            <pc:sldMk cId="3658138583" sldId="261"/>
            <ac:spMk id="184" creationId="{AAAD7119-B0E9-45C2-9D1C-28216CA0799D}"/>
          </ac:spMkLst>
        </pc:spChg>
        <pc:spChg chg="add mod">
          <ac:chgData name="Sanders Wang" userId="089d73b8-785c-4012-b931-81c632b6c9c7" providerId="ADAL" clId="{5354F822-A9E9-4067-BCDA-0FDA68F60510}" dt="2021-03-11T16:56:02.451" v="7782" actId="6549"/>
          <ac:spMkLst>
            <pc:docMk/>
            <pc:sldMk cId="3658138583" sldId="261"/>
            <ac:spMk id="185" creationId="{27B880E3-B699-4147-B505-847556442A93}"/>
          </ac:spMkLst>
        </pc:spChg>
        <pc:spChg chg="add mod">
          <ac:chgData name="Sanders Wang" userId="089d73b8-785c-4012-b931-81c632b6c9c7" providerId="ADAL" clId="{5354F822-A9E9-4067-BCDA-0FDA68F60510}" dt="2021-03-11T16:56:38.747" v="7786"/>
          <ac:spMkLst>
            <pc:docMk/>
            <pc:sldMk cId="3658138583" sldId="261"/>
            <ac:spMk id="186" creationId="{46014815-26F2-412F-AF69-A00B4A85F9D9}"/>
          </ac:spMkLst>
        </pc:spChg>
        <pc:spChg chg="add del mod">
          <ac:chgData name="Sanders Wang" userId="089d73b8-785c-4012-b931-81c632b6c9c7" providerId="ADAL" clId="{5354F822-A9E9-4067-BCDA-0FDA68F60510}" dt="2021-03-11T16:58:07.683" v="7795" actId="478"/>
          <ac:spMkLst>
            <pc:docMk/>
            <pc:sldMk cId="3658138583" sldId="261"/>
            <ac:spMk id="188" creationId="{A3319BD9-B85E-4F66-8C21-B2D00A268805}"/>
          </ac:spMkLst>
        </pc:spChg>
        <pc:spChg chg="add mod">
          <ac:chgData name="Sanders Wang" userId="089d73b8-785c-4012-b931-81c632b6c9c7" providerId="ADAL" clId="{5354F822-A9E9-4067-BCDA-0FDA68F60510}" dt="2021-03-11T17:04:00.069" v="7818" actId="1076"/>
          <ac:spMkLst>
            <pc:docMk/>
            <pc:sldMk cId="3658138583" sldId="261"/>
            <ac:spMk id="190" creationId="{41A8FCAD-4DAC-4AC0-B3E3-B72DDAD69C98}"/>
          </ac:spMkLst>
        </pc:spChg>
        <pc:spChg chg="add mod">
          <ac:chgData name="Sanders Wang" userId="089d73b8-785c-4012-b931-81c632b6c9c7" providerId="ADAL" clId="{5354F822-A9E9-4067-BCDA-0FDA68F60510}" dt="2021-03-11T17:03:53.277" v="7817" actId="1076"/>
          <ac:spMkLst>
            <pc:docMk/>
            <pc:sldMk cId="3658138583" sldId="261"/>
            <ac:spMk id="191" creationId="{659AFD92-DF04-43B2-9817-BDC8EAE12E66}"/>
          </ac:spMkLst>
        </pc:spChg>
        <pc:spChg chg="del">
          <ac:chgData name="Sanders Wang" userId="089d73b8-785c-4012-b931-81c632b6c9c7" providerId="ADAL" clId="{5354F822-A9E9-4067-BCDA-0FDA68F60510}" dt="2021-03-11T16:42:56.331" v="7656" actId="478"/>
          <ac:spMkLst>
            <pc:docMk/>
            <pc:sldMk cId="3658138583" sldId="261"/>
            <ac:spMk id="192" creationId="{75BF0587-A144-4429-A9D7-6D6F367E4ABD}"/>
          </ac:spMkLst>
        </pc:spChg>
        <pc:spChg chg="del">
          <ac:chgData name="Sanders Wang" userId="089d73b8-785c-4012-b931-81c632b6c9c7" providerId="ADAL" clId="{5354F822-A9E9-4067-BCDA-0FDA68F60510}" dt="2021-03-11T16:43:04.343" v="7657" actId="478"/>
          <ac:spMkLst>
            <pc:docMk/>
            <pc:sldMk cId="3658138583" sldId="261"/>
            <ac:spMk id="193" creationId="{FED1CA64-C549-4E22-A423-C719AF98FBC1}"/>
          </ac:spMkLst>
        </pc:spChg>
        <pc:spChg chg="add mod">
          <ac:chgData name="Sanders Wang" userId="089d73b8-785c-4012-b931-81c632b6c9c7" providerId="ADAL" clId="{5354F822-A9E9-4067-BCDA-0FDA68F60510}" dt="2021-03-11T17:07:29.108" v="7856" actId="1076"/>
          <ac:spMkLst>
            <pc:docMk/>
            <pc:sldMk cId="3658138583" sldId="261"/>
            <ac:spMk id="197" creationId="{9BF80A9B-D814-4F06-9AEB-EC55ADC0A7E5}"/>
          </ac:spMkLst>
        </pc:spChg>
        <pc:spChg chg="del">
          <ac:chgData name="Sanders Wang" userId="089d73b8-785c-4012-b931-81c632b6c9c7" providerId="ADAL" clId="{5354F822-A9E9-4067-BCDA-0FDA68F60510}" dt="2021-03-11T16:42:56.331" v="7656" actId="478"/>
          <ac:spMkLst>
            <pc:docMk/>
            <pc:sldMk cId="3658138583" sldId="261"/>
            <ac:spMk id="199" creationId="{DA7C8E50-3046-4E45-8E0D-CB0DC1F3F032}"/>
          </ac:spMkLst>
        </pc:spChg>
        <pc:spChg chg="del">
          <ac:chgData name="Sanders Wang" userId="089d73b8-785c-4012-b931-81c632b6c9c7" providerId="ADAL" clId="{5354F822-A9E9-4067-BCDA-0FDA68F60510}" dt="2021-03-11T16:43:07.729" v="7658" actId="478"/>
          <ac:spMkLst>
            <pc:docMk/>
            <pc:sldMk cId="3658138583" sldId="261"/>
            <ac:spMk id="201" creationId="{986E56F6-3085-4721-8E88-4D10ABB8942B}"/>
          </ac:spMkLst>
        </pc:spChg>
        <pc:spChg chg="del">
          <ac:chgData name="Sanders Wang" userId="089d73b8-785c-4012-b931-81c632b6c9c7" providerId="ADAL" clId="{5354F822-A9E9-4067-BCDA-0FDA68F60510}" dt="2021-03-11T16:42:56.331" v="7656" actId="478"/>
          <ac:spMkLst>
            <pc:docMk/>
            <pc:sldMk cId="3658138583" sldId="261"/>
            <ac:spMk id="202" creationId="{D9854941-90C5-4E5B-BFB0-04B2C7D1505D}"/>
          </ac:spMkLst>
        </pc:spChg>
        <pc:spChg chg="del">
          <ac:chgData name="Sanders Wang" userId="089d73b8-785c-4012-b931-81c632b6c9c7" providerId="ADAL" clId="{5354F822-A9E9-4067-BCDA-0FDA68F60510}" dt="2021-03-11T16:42:56.331" v="7656" actId="478"/>
          <ac:spMkLst>
            <pc:docMk/>
            <pc:sldMk cId="3658138583" sldId="261"/>
            <ac:spMk id="203" creationId="{7C1B494E-7FA0-438A-81C9-2BEB2731E480}"/>
          </ac:spMkLst>
        </pc:spChg>
        <pc:spChg chg="del">
          <ac:chgData name="Sanders Wang" userId="089d73b8-785c-4012-b931-81c632b6c9c7" providerId="ADAL" clId="{5354F822-A9E9-4067-BCDA-0FDA68F60510}" dt="2021-03-11T16:42:56.331" v="7656" actId="478"/>
          <ac:spMkLst>
            <pc:docMk/>
            <pc:sldMk cId="3658138583" sldId="261"/>
            <ac:spMk id="205" creationId="{55ABC064-79E5-4E35-A87B-4E7C5D14C3AA}"/>
          </ac:spMkLst>
        </pc:spChg>
        <pc:spChg chg="add mod">
          <ac:chgData name="Sanders Wang" userId="089d73b8-785c-4012-b931-81c632b6c9c7" providerId="ADAL" clId="{5354F822-A9E9-4067-BCDA-0FDA68F60510}" dt="2021-03-11T17:04:14.943" v="7819" actId="1076"/>
          <ac:spMkLst>
            <pc:docMk/>
            <pc:sldMk cId="3658138583" sldId="261"/>
            <ac:spMk id="208" creationId="{A6843A71-C8A1-4572-A0E4-D6A9EB3B9EAB}"/>
          </ac:spMkLst>
        </pc:spChg>
        <pc:spChg chg="del">
          <ac:chgData name="Sanders Wang" userId="089d73b8-785c-4012-b931-81c632b6c9c7" providerId="ADAL" clId="{5354F822-A9E9-4067-BCDA-0FDA68F60510}" dt="2021-03-11T16:42:56.331" v="7656" actId="478"/>
          <ac:spMkLst>
            <pc:docMk/>
            <pc:sldMk cId="3658138583" sldId="261"/>
            <ac:spMk id="209" creationId="{F7529970-DDD9-402E-BE0F-0E9B15A81951}"/>
          </ac:spMkLst>
        </pc:spChg>
        <pc:spChg chg="del">
          <ac:chgData name="Sanders Wang" userId="089d73b8-785c-4012-b931-81c632b6c9c7" providerId="ADAL" clId="{5354F822-A9E9-4067-BCDA-0FDA68F60510}" dt="2021-03-11T16:42:56.331" v="7656" actId="478"/>
          <ac:spMkLst>
            <pc:docMk/>
            <pc:sldMk cId="3658138583" sldId="261"/>
            <ac:spMk id="211" creationId="{3842FC3E-21F7-4B54-999D-25AFFF45DC4A}"/>
          </ac:spMkLst>
        </pc:spChg>
        <pc:spChg chg="add mod">
          <ac:chgData name="Sanders Wang" userId="089d73b8-785c-4012-b931-81c632b6c9c7" providerId="ADAL" clId="{5354F822-A9E9-4067-BCDA-0FDA68F60510}" dt="2021-03-11T17:04:58.409" v="7826"/>
          <ac:spMkLst>
            <pc:docMk/>
            <pc:sldMk cId="3658138583" sldId="261"/>
            <ac:spMk id="213" creationId="{EB55B2EB-BDE6-480E-ACAC-0D03276A5B3D}"/>
          </ac:spMkLst>
        </pc:spChg>
        <pc:spChg chg="add mod">
          <ac:chgData name="Sanders Wang" userId="089d73b8-785c-4012-b931-81c632b6c9c7" providerId="ADAL" clId="{5354F822-A9E9-4067-BCDA-0FDA68F60510}" dt="2021-03-11T17:06:38.380" v="7855"/>
          <ac:spMkLst>
            <pc:docMk/>
            <pc:sldMk cId="3658138583" sldId="261"/>
            <ac:spMk id="215" creationId="{530315BE-1F70-4965-A19A-6968F907F74F}"/>
          </ac:spMkLst>
        </pc:spChg>
        <pc:spChg chg="add mod">
          <ac:chgData name="Sanders Wang" userId="089d73b8-785c-4012-b931-81c632b6c9c7" providerId="ADAL" clId="{5354F822-A9E9-4067-BCDA-0FDA68F60510}" dt="2021-03-11T17:07:41.117" v="7860"/>
          <ac:spMkLst>
            <pc:docMk/>
            <pc:sldMk cId="3658138583" sldId="261"/>
            <ac:spMk id="216" creationId="{ADE1976D-D5DD-42B2-B460-7F6D1E70DDDB}"/>
          </ac:spMkLst>
        </pc:spChg>
        <pc:spChg chg="del">
          <ac:chgData name="Sanders Wang" userId="089d73b8-785c-4012-b931-81c632b6c9c7" providerId="ADAL" clId="{5354F822-A9E9-4067-BCDA-0FDA68F60510}" dt="2021-03-11T16:42:56.331" v="7656" actId="478"/>
          <ac:spMkLst>
            <pc:docMk/>
            <pc:sldMk cId="3658138583" sldId="261"/>
            <ac:spMk id="218" creationId="{E6D1286A-8749-45E1-BF1F-761B3A6BAF39}"/>
          </ac:spMkLst>
        </pc:spChg>
        <pc:spChg chg="del">
          <ac:chgData name="Sanders Wang" userId="089d73b8-785c-4012-b931-81c632b6c9c7" providerId="ADAL" clId="{5354F822-A9E9-4067-BCDA-0FDA68F60510}" dt="2021-03-11T16:43:04.343" v="7657" actId="478"/>
          <ac:spMkLst>
            <pc:docMk/>
            <pc:sldMk cId="3658138583" sldId="261"/>
            <ac:spMk id="220" creationId="{C61AD98D-1FF6-4CCC-83FB-402FDFEF8CFC}"/>
          </ac:spMkLst>
        </pc:spChg>
        <pc:spChg chg="del">
          <ac:chgData name="Sanders Wang" userId="089d73b8-785c-4012-b931-81c632b6c9c7" providerId="ADAL" clId="{5354F822-A9E9-4067-BCDA-0FDA68F60510}" dt="2021-03-11T16:42:56.331" v="7656" actId="478"/>
          <ac:spMkLst>
            <pc:docMk/>
            <pc:sldMk cId="3658138583" sldId="261"/>
            <ac:spMk id="221" creationId="{B2666BC2-1A34-4405-AC68-495490DEB894}"/>
          </ac:spMkLst>
        </pc:spChg>
        <pc:spChg chg="del">
          <ac:chgData name="Sanders Wang" userId="089d73b8-785c-4012-b931-81c632b6c9c7" providerId="ADAL" clId="{5354F822-A9E9-4067-BCDA-0FDA68F60510}" dt="2021-03-11T16:43:04.343" v="7657" actId="478"/>
          <ac:spMkLst>
            <pc:docMk/>
            <pc:sldMk cId="3658138583" sldId="261"/>
            <ac:spMk id="231" creationId="{538338DF-BBDC-475B-A76F-7D69B4A777A8}"/>
          </ac:spMkLst>
        </pc:spChg>
        <pc:spChg chg="del">
          <ac:chgData name="Sanders Wang" userId="089d73b8-785c-4012-b931-81c632b6c9c7" providerId="ADAL" clId="{5354F822-A9E9-4067-BCDA-0FDA68F60510}" dt="2021-03-11T16:42:56.331" v="7656" actId="478"/>
          <ac:spMkLst>
            <pc:docMk/>
            <pc:sldMk cId="3658138583" sldId="261"/>
            <ac:spMk id="233" creationId="{DBE0F596-89AB-4B8E-9AD9-E5430912A914}"/>
          </ac:spMkLst>
        </pc:spChg>
        <pc:spChg chg="del">
          <ac:chgData name="Sanders Wang" userId="089d73b8-785c-4012-b931-81c632b6c9c7" providerId="ADAL" clId="{5354F822-A9E9-4067-BCDA-0FDA68F60510}" dt="2021-03-11T16:42:56.331" v="7656" actId="478"/>
          <ac:spMkLst>
            <pc:docMk/>
            <pc:sldMk cId="3658138583" sldId="261"/>
            <ac:spMk id="236" creationId="{78904887-7DEB-4A85-BE8C-F739CE2B28C7}"/>
          </ac:spMkLst>
        </pc:spChg>
        <pc:spChg chg="del">
          <ac:chgData name="Sanders Wang" userId="089d73b8-785c-4012-b931-81c632b6c9c7" providerId="ADAL" clId="{5354F822-A9E9-4067-BCDA-0FDA68F60510}" dt="2021-03-11T16:42:56.331" v="7656" actId="478"/>
          <ac:spMkLst>
            <pc:docMk/>
            <pc:sldMk cId="3658138583" sldId="261"/>
            <ac:spMk id="239" creationId="{6F44CC21-28BC-4676-86ED-6244FABBC1D3}"/>
          </ac:spMkLst>
        </pc:spChg>
        <pc:spChg chg="del">
          <ac:chgData name="Sanders Wang" userId="089d73b8-785c-4012-b931-81c632b6c9c7" providerId="ADAL" clId="{5354F822-A9E9-4067-BCDA-0FDA68F60510}" dt="2021-03-11T16:42:56.331" v="7656" actId="478"/>
          <ac:spMkLst>
            <pc:docMk/>
            <pc:sldMk cId="3658138583" sldId="261"/>
            <ac:spMk id="241" creationId="{A448557C-9782-48D7-AB05-65E4442F01FA}"/>
          </ac:spMkLst>
        </pc:spChg>
        <pc:spChg chg="del">
          <ac:chgData name="Sanders Wang" userId="089d73b8-785c-4012-b931-81c632b6c9c7" providerId="ADAL" clId="{5354F822-A9E9-4067-BCDA-0FDA68F60510}" dt="2021-03-11T16:42:56.331" v="7656" actId="478"/>
          <ac:spMkLst>
            <pc:docMk/>
            <pc:sldMk cId="3658138583" sldId="261"/>
            <ac:spMk id="246" creationId="{2727B139-8051-4F5A-8F56-E29B28A5A1FA}"/>
          </ac:spMkLst>
        </pc:spChg>
        <pc:spChg chg="del">
          <ac:chgData name="Sanders Wang" userId="089d73b8-785c-4012-b931-81c632b6c9c7" providerId="ADAL" clId="{5354F822-A9E9-4067-BCDA-0FDA68F60510}" dt="2021-03-11T16:42:56.331" v="7656" actId="478"/>
          <ac:spMkLst>
            <pc:docMk/>
            <pc:sldMk cId="3658138583" sldId="261"/>
            <ac:spMk id="248" creationId="{20C88104-9D15-4294-9E0C-EB931A702ECB}"/>
          </ac:spMkLst>
        </pc:spChg>
        <pc:spChg chg="del">
          <ac:chgData name="Sanders Wang" userId="089d73b8-785c-4012-b931-81c632b6c9c7" providerId="ADAL" clId="{5354F822-A9E9-4067-BCDA-0FDA68F60510}" dt="2021-03-11T16:42:56.331" v="7656" actId="478"/>
          <ac:spMkLst>
            <pc:docMk/>
            <pc:sldMk cId="3658138583" sldId="261"/>
            <ac:spMk id="256" creationId="{43F5F745-D403-423E-B63A-7988BCB1A35C}"/>
          </ac:spMkLst>
        </pc:spChg>
        <pc:spChg chg="del">
          <ac:chgData name="Sanders Wang" userId="089d73b8-785c-4012-b931-81c632b6c9c7" providerId="ADAL" clId="{5354F822-A9E9-4067-BCDA-0FDA68F60510}" dt="2021-03-11T16:42:56.331" v="7656" actId="478"/>
          <ac:spMkLst>
            <pc:docMk/>
            <pc:sldMk cId="3658138583" sldId="261"/>
            <ac:spMk id="258" creationId="{4DDBF443-BB5F-4B3A-82CF-21F4C1081431}"/>
          </ac:spMkLst>
        </pc:spChg>
        <pc:spChg chg="del">
          <ac:chgData name="Sanders Wang" userId="089d73b8-785c-4012-b931-81c632b6c9c7" providerId="ADAL" clId="{5354F822-A9E9-4067-BCDA-0FDA68F60510}" dt="2021-03-11T16:42:56.331" v="7656" actId="478"/>
          <ac:spMkLst>
            <pc:docMk/>
            <pc:sldMk cId="3658138583" sldId="261"/>
            <ac:spMk id="260" creationId="{7AD57A7A-C606-4CFF-BDA4-22AC9FB8E517}"/>
          </ac:spMkLst>
        </pc:spChg>
        <pc:spChg chg="del">
          <ac:chgData name="Sanders Wang" userId="089d73b8-785c-4012-b931-81c632b6c9c7" providerId="ADAL" clId="{5354F822-A9E9-4067-BCDA-0FDA68F60510}" dt="2021-03-11T16:42:56.331" v="7656" actId="478"/>
          <ac:spMkLst>
            <pc:docMk/>
            <pc:sldMk cId="3658138583" sldId="261"/>
            <ac:spMk id="262" creationId="{BD73B22E-687A-4818-8D96-B61A2C048C9C}"/>
          </ac:spMkLst>
        </pc:spChg>
        <pc:spChg chg="del">
          <ac:chgData name="Sanders Wang" userId="089d73b8-785c-4012-b931-81c632b6c9c7" providerId="ADAL" clId="{5354F822-A9E9-4067-BCDA-0FDA68F60510}" dt="2021-03-11T16:42:56.331" v="7656" actId="478"/>
          <ac:spMkLst>
            <pc:docMk/>
            <pc:sldMk cId="3658138583" sldId="261"/>
            <ac:spMk id="268" creationId="{D1252464-35B3-4E67-9C8C-15B514190203}"/>
          </ac:spMkLst>
        </pc:spChg>
        <pc:spChg chg="del">
          <ac:chgData name="Sanders Wang" userId="089d73b8-785c-4012-b931-81c632b6c9c7" providerId="ADAL" clId="{5354F822-A9E9-4067-BCDA-0FDA68F60510}" dt="2021-03-11T16:42:56.331" v="7656" actId="478"/>
          <ac:spMkLst>
            <pc:docMk/>
            <pc:sldMk cId="3658138583" sldId="261"/>
            <ac:spMk id="271" creationId="{CF8FCDBE-6824-4BAE-A6BF-DEF49E350765}"/>
          </ac:spMkLst>
        </pc:spChg>
        <pc:spChg chg="del">
          <ac:chgData name="Sanders Wang" userId="089d73b8-785c-4012-b931-81c632b6c9c7" providerId="ADAL" clId="{5354F822-A9E9-4067-BCDA-0FDA68F60510}" dt="2021-03-11T16:43:04.343" v="7657" actId="478"/>
          <ac:spMkLst>
            <pc:docMk/>
            <pc:sldMk cId="3658138583" sldId="261"/>
            <ac:spMk id="276" creationId="{BB83998D-B133-43EF-8B2D-E0DC6CF927A3}"/>
          </ac:spMkLst>
        </pc:spChg>
        <pc:spChg chg="del">
          <ac:chgData name="Sanders Wang" userId="089d73b8-785c-4012-b931-81c632b6c9c7" providerId="ADAL" clId="{5354F822-A9E9-4067-BCDA-0FDA68F60510}" dt="2021-03-11T16:42:56.331" v="7656" actId="478"/>
          <ac:spMkLst>
            <pc:docMk/>
            <pc:sldMk cId="3658138583" sldId="261"/>
            <ac:spMk id="278" creationId="{D6789219-B67B-4AC7-96DC-9F0B76D67B1E}"/>
          </ac:spMkLst>
        </pc:spChg>
        <pc:spChg chg="del">
          <ac:chgData name="Sanders Wang" userId="089d73b8-785c-4012-b931-81c632b6c9c7" providerId="ADAL" clId="{5354F822-A9E9-4067-BCDA-0FDA68F60510}" dt="2021-03-11T16:42:56.331" v="7656" actId="478"/>
          <ac:spMkLst>
            <pc:docMk/>
            <pc:sldMk cId="3658138583" sldId="261"/>
            <ac:spMk id="279" creationId="{A7DCAB40-FF1C-4B79-8C97-8AACAE4ABDD2}"/>
          </ac:spMkLst>
        </pc:spChg>
        <pc:spChg chg="del">
          <ac:chgData name="Sanders Wang" userId="089d73b8-785c-4012-b931-81c632b6c9c7" providerId="ADAL" clId="{5354F822-A9E9-4067-BCDA-0FDA68F60510}" dt="2021-03-11T16:42:56.331" v="7656" actId="478"/>
          <ac:spMkLst>
            <pc:docMk/>
            <pc:sldMk cId="3658138583" sldId="261"/>
            <ac:spMk id="280" creationId="{965F40A2-DBB6-477D-8AA6-BC34F34F7379}"/>
          </ac:spMkLst>
        </pc:spChg>
        <pc:spChg chg="del">
          <ac:chgData name="Sanders Wang" userId="089d73b8-785c-4012-b931-81c632b6c9c7" providerId="ADAL" clId="{5354F822-A9E9-4067-BCDA-0FDA68F60510}" dt="2021-03-11T16:42:56.331" v="7656" actId="478"/>
          <ac:spMkLst>
            <pc:docMk/>
            <pc:sldMk cId="3658138583" sldId="261"/>
            <ac:spMk id="281" creationId="{1C15DE89-45D9-41F2-8048-29EA5C80C6B8}"/>
          </ac:spMkLst>
        </pc:spChg>
        <pc:spChg chg="del">
          <ac:chgData name="Sanders Wang" userId="089d73b8-785c-4012-b931-81c632b6c9c7" providerId="ADAL" clId="{5354F822-A9E9-4067-BCDA-0FDA68F60510}" dt="2021-03-11T16:42:56.331" v="7656" actId="478"/>
          <ac:spMkLst>
            <pc:docMk/>
            <pc:sldMk cId="3658138583" sldId="261"/>
            <ac:spMk id="282" creationId="{6DBF8494-E2CD-47D0-BD63-CA1D44A6936C}"/>
          </ac:spMkLst>
        </pc:spChg>
        <pc:spChg chg="del">
          <ac:chgData name="Sanders Wang" userId="089d73b8-785c-4012-b931-81c632b6c9c7" providerId="ADAL" clId="{5354F822-A9E9-4067-BCDA-0FDA68F60510}" dt="2021-03-11T16:42:56.331" v="7656" actId="478"/>
          <ac:spMkLst>
            <pc:docMk/>
            <pc:sldMk cId="3658138583" sldId="261"/>
            <ac:spMk id="284" creationId="{210B3294-11C5-490C-AA9F-24EE56A366A6}"/>
          </ac:spMkLst>
        </pc:spChg>
        <pc:spChg chg="del">
          <ac:chgData name="Sanders Wang" userId="089d73b8-785c-4012-b931-81c632b6c9c7" providerId="ADAL" clId="{5354F822-A9E9-4067-BCDA-0FDA68F60510}" dt="2021-03-11T16:42:56.331" v="7656" actId="478"/>
          <ac:spMkLst>
            <pc:docMk/>
            <pc:sldMk cId="3658138583" sldId="261"/>
            <ac:spMk id="287" creationId="{725A1B66-7C67-45C5-A3A0-7222069ACBBE}"/>
          </ac:spMkLst>
        </pc:spChg>
        <pc:spChg chg="del">
          <ac:chgData name="Sanders Wang" userId="089d73b8-785c-4012-b931-81c632b6c9c7" providerId="ADAL" clId="{5354F822-A9E9-4067-BCDA-0FDA68F60510}" dt="2021-03-11T16:42:56.331" v="7656" actId="478"/>
          <ac:spMkLst>
            <pc:docMk/>
            <pc:sldMk cId="3658138583" sldId="261"/>
            <ac:spMk id="288" creationId="{8D47B60E-57C4-40E4-A339-5540C86DD9F7}"/>
          </ac:spMkLst>
        </pc:spChg>
        <pc:spChg chg="del">
          <ac:chgData name="Sanders Wang" userId="089d73b8-785c-4012-b931-81c632b6c9c7" providerId="ADAL" clId="{5354F822-A9E9-4067-BCDA-0FDA68F60510}" dt="2021-03-11T16:42:56.331" v="7656" actId="478"/>
          <ac:spMkLst>
            <pc:docMk/>
            <pc:sldMk cId="3658138583" sldId="261"/>
            <ac:spMk id="291" creationId="{D741B542-5F42-4EA9-A8AC-E7ADE17BCDB2}"/>
          </ac:spMkLst>
        </pc:spChg>
        <pc:spChg chg="del">
          <ac:chgData name="Sanders Wang" userId="089d73b8-785c-4012-b931-81c632b6c9c7" providerId="ADAL" clId="{5354F822-A9E9-4067-BCDA-0FDA68F60510}" dt="2021-03-11T16:42:56.331" v="7656" actId="478"/>
          <ac:spMkLst>
            <pc:docMk/>
            <pc:sldMk cId="3658138583" sldId="261"/>
            <ac:spMk id="292" creationId="{F4274A93-F322-45CA-939D-C15F4DAFACF1}"/>
          </ac:spMkLst>
        </pc:spChg>
        <pc:spChg chg="del">
          <ac:chgData name="Sanders Wang" userId="089d73b8-785c-4012-b931-81c632b6c9c7" providerId="ADAL" clId="{5354F822-A9E9-4067-BCDA-0FDA68F60510}" dt="2021-03-11T16:42:56.331" v="7656" actId="478"/>
          <ac:spMkLst>
            <pc:docMk/>
            <pc:sldMk cId="3658138583" sldId="261"/>
            <ac:spMk id="293" creationId="{D77719FB-2E1C-43B9-B115-2605A8498636}"/>
          </ac:spMkLst>
        </pc:spChg>
        <pc:spChg chg="del">
          <ac:chgData name="Sanders Wang" userId="089d73b8-785c-4012-b931-81c632b6c9c7" providerId="ADAL" clId="{5354F822-A9E9-4067-BCDA-0FDA68F60510}" dt="2021-03-11T16:42:56.331" v="7656" actId="478"/>
          <ac:spMkLst>
            <pc:docMk/>
            <pc:sldMk cId="3658138583" sldId="261"/>
            <ac:spMk id="294" creationId="{88988A57-50EE-45EB-844B-5B5D089EF2D3}"/>
          </ac:spMkLst>
        </pc:spChg>
        <pc:spChg chg="del">
          <ac:chgData name="Sanders Wang" userId="089d73b8-785c-4012-b931-81c632b6c9c7" providerId="ADAL" clId="{5354F822-A9E9-4067-BCDA-0FDA68F60510}" dt="2021-03-11T16:46:53.050" v="7694" actId="478"/>
          <ac:spMkLst>
            <pc:docMk/>
            <pc:sldMk cId="3658138583" sldId="261"/>
            <ac:spMk id="489" creationId="{D4D79EB2-25CA-4300-8811-46A20566B879}"/>
          </ac:spMkLst>
        </pc:spChg>
        <pc:picChg chg="add mod">
          <ac:chgData name="Sanders Wang" userId="089d73b8-785c-4012-b931-81c632b6c9c7" providerId="ADAL" clId="{5354F822-A9E9-4067-BCDA-0FDA68F60510}" dt="2021-03-11T18:21:02.276" v="7894"/>
          <ac:picMkLst>
            <pc:docMk/>
            <pc:sldMk cId="3658138583" sldId="261"/>
            <ac:picMk id="37" creationId="{2004DDCC-09B8-4204-9591-CCC902F9567A}"/>
          </ac:picMkLst>
        </pc:picChg>
        <pc:picChg chg="add mod">
          <ac:chgData name="Sanders Wang" userId="089d73b8-785c-4012-b931-81c632b6c9c7" providerId="ADAL" clId="{5354F822-A9E9-4067-BCDA-0FDA68F60510}" dt="2021-03-12T19:54:12.481" v="9019" actId="1076"/>
          <ac:picMkLst>
            <pc:docMk/>
            <pc:sldMk cId="3658138583" sldId="261"/>
            <ac:picMk id="38" creationId="{9325613B-8B82-464C-9D38-60E923CC556C}"/>
          </ac:picMkLst>
        </pc:picChg>
        <pc:picChg chg="add mod">
          <ac:chgData name="Sanders Wang" userId="089d73b8-785c-4012-b931-81c632b6c9c7" providerId="ADAL" clId="{5354F822-A9E9-4067-BCDA-0FDA68F60510}" dt="2021-03-12T19:54:27.713" v="9021" actId="1076"/>
          <ac:picMkLst>
            <pc:docMk/>
            <pc:sldMk cId="3658138583" sldId="261"/>
            <ac:picMk id="39" creationId="{14366452-0764-46A9-AD52-18F50EB5BA49}"/>
          </ac:picMkLst>
        </pc:picChg>
        <pc:picChg chg="del">
          <ac:chgData name="Sanders Wang" userId="089d73b8-785c-4012-b931-81c632b6c9c7" providerId="ADAL" clId="{5354F822-A9E9-4067-BCDA-0FDA68F60510}" dt="2021-03-11T16:42:56.331" v="7656" actId="478"/>
          <ac:picMkLst>
            <pc:docMk/>
            <pc:sldMk cId="3658138583" sldId="261"/>
            <ac:picMk id="106" creationId="{5DB815E3-3F3F-4DA3-AAEC-94E89CD2FBF6}"/>
          </ac:picMkLst>
        </pc:picChg>
        <pc:picChg chg="del">
          <ac:chgData name="Sanders Wang" userId="089d73b8-785c-4012-b931-81c632b6c9c7" providerId="ADAL" clId="{5354F822-A9E9-4067-BCDA-0FDA68F60510}" dt="2021-03-11T16:42:56.331" v="7656" actId="478"/>
          <ac:picMkLst>
            <pc:docMk/>
            <pc:sldMk cId="3658138583" sldId="261"/>
            <ac:picMk id="110" creationId="{65E4511C-0DCB-4A3C-AC0B-435E119FE486}"/>
          </ac:picMkLst>
        </pc:picChg>
        <pc:picChg chg="del">
          <ac:chgData name="Sanders Wang" userId="089d73b8-785c-4012-b931-81c632b6c9c7" providerId="ADAL" clId="{5354F822-A9E9-4067-BCDA-0FDA68F60510}" dt="2021-03-11T16:42:56.331" v="7656" actId="478"/>
          <ac:picMkLst>
            <pc:docMk/>
            <pc:sldMk cId="3658138583" sldId="261"/>
            <ac:picMk id="112" creationId="{44A8E095-7381-4656-BE6C-DDFFEBB2F240}"/>
          </ac:picMkLst>
        </pc:picChg>
        <pc:picChg chg="del">
          <ac:chgData name="Sanders Wang" userId="089d73b8-785c-4012-b931-81c632b6c9c7" providerId="ADAL" clId="{5354F822-A9E9-4067-BCDA-0FDA68F60510}" dt="2021-03-11T16:42:56.331" v="7656" actId="478"/>
          <ac:picMkLst>
            <pc:docMk/>
            <pc:sldMk cId="3658138583" sldId="261"/>
            <ac:picMk id="116" creationId="{72B8FBF8-FE37-453D-BCA6-ADE166F05026}"/>
          </ac:picMkLst>
        </pc:picChg>
        <pc:picChg chg="del">
          <ac:chgData name="Sanders Wang" userId="089d73b8-785c-4012-b931-81c632b6c9c7" providerId="ADAL" clId="{5354F822-A9E9-4067-BCDA-0FDA68F60510}" dt="2021-03-11T16:42:56.331" v="7656" actId="478"/>
          <ac:picMkLst>
            <pc:docMk/>
            <pc:sldMk cId="3658138583" sldId="261"/>
            <ac:picMk id="122" creationId="{59ECC1F2-A5F6-43D9-B692-64F607AA1B90}"/>
          </ac:picMkLst>
        </pc:picChg>
        <pc:picChg chg="add mod">
          <ac:chgData name="Sanders Wang" userId="089d73b8-785c-4012-b931-81c632b6c9c7" providerId="ADAL" clId="{5354F822-A9E9-4067-BCDA-0FDA68F60510}" dt="2021-03-11T17:04:00.069" v="7818" actId="1076"/>
          <ac:picMkLst>
            <pc:docMk/>
            <pc:sldMk cId="3658138583" sldId="261"/>
            <ac:picMk id="189" creationId="{39F3D8D6-12C6-499A-A335-24E4C4931E30}"/>
          </ac:picMkLst>
        </pc:picChg>
        <pc:picChg chg="add del mod">
          <ac:chgData name="Sanders Wang" userId="089d73b8-785c-4012-b931-81c632b6c9c7" providerId="ADAL" clId="{5354F822-A9E9-4067-BCDA-0FDA68F60510}" dt="2021-03-12T19:53:51.523" v="9014" actId="478"/>
          <ac:picMkLst>
            <pc:docMk/>
            <pc:sldMk cId="3658138583" sldId="261"/>
            <ac:picMk id="195" creationId="{6CAD8B28-37DA-4466-83AD-BAFAE422491B}"/>
          </ac:picMkLst>
        </pc:picChg>
        <pc:picChg chg="add mod">
          <ac:chgData name="Sanders Wang" userId="089d73b8-785c-4012-b931-81c632b6c9c7" providerId="ADAL" clId="{5354F822-A9E9-4067-BCDA-0FDA68F60510}" dt="2021-03-11T17:04:00.069" v="7818" actId="1076"/>
          <ac:picMkLst>
            <pc:docMk/>
            <pc:sldMk cId="3658138583" sldId="261"/>
            <ac:picMk id="198" creationId="{9C8C9DD9-08ED-4D6D-9BFD-E7916191B957}"/>
          </ac:picMkLst>
        </pc:picChg>
        <pc:picChg chg="add del mod">
          <ac:chgData name="Sanders Wang" userId="089d73b8-785c-4012-b931-81c632b6c9c7" providerId="ADAL" clId="{5354F822-A9E9-4067-BCDA-0FDA68F60510}" dt="2021-03-12T19:53:54.655" v="9015" actId="478"/>
          <ac:picMkLst>
            <pc:docMk/>
            <pc:sldMk cId="3658138583" sldId="261"/>
            <ac:picMk id="207" creationId="{488019EE-6D5B-4B3D-9F3A-0F1700C7629D}"/>
          </ac:picMkLst>
        </pc:picChg>
        <pc:picChg chg="add mod">
          <ac:chgData name="Sanders Wang" userId="089d73b8-785c-4012-b931-81c632b6c9c7" providerId="ADAL" clId="{5354F822-A9E9-4067-BCDA-0FDA68F60510}" dt="2021-03-11T17:04:14.943" v="7819" actId="1076"/>
          <ac:picMkLst>
            <pc:docMk/>
            <pc:sldMk cId="3658138583" sldId="261"/>
            <ac:picMk id="210" creationId="{27828AE5-483B-492C-9ADE-E58DB442C008}"/>
          </ac:picMkLst>
        </pc:picChg>
        <pc:picChg chg="add mod">
          <ac:chgData name="Sanders Wang" userId="089d73b8-785c-4012-b931-81c632b6c9c7" providerId="ADAL" clId="{5354F822-A9E9-4067-BCDA-0FDA68F60510}" dt="2021-03-11T17:04:14.943" v="7819" actId="1076"/>
          <ac:picMkLst>
            <pc:docMk/>
            <pc:sldMk cId="3658138583" sldId="261"/>
            <ac:picMk id="212" creationId="{08888B45-3399-461E-BDE7-091D220D6BC7}"/>
          </ac:picMkLst>
        </pc:picChg>
        <pc:picChg chg="del">
          <ac:chgData name="Sanders Wang" userId="089d73b8-785c-4012-b931-81c632b6c9c7" providerId="ADAL" clId="{5354F822-A9E9-4067-BCDA-0FDA68F60510}" dt="2021-03-11T18:20:57.175" v="7892" actId="478"/>
          <ac:picMkLst>
            <pc:docMk/>
            <pc:sldMk cId="3658138583" sldId="261"/>
            <ac:picMk id="297" creationId="{D70853DD-8F67-4A39-AFC6-2BF17F838AF1}"/>
          </ac:picMkLst>
        </pc:picChg>
        <pc:cxnChg chg="del mod">
          <ac:chgData name="Sanders Wang" userId="089d73b8-785c-4012-b931-81c632b6c9c7" providerId="ADAL" clId="{5354F822-A9E9-4067-BCDA-0FDA68F60510}" dt="2021-03-11T16:50:24.801" v="7736" actId="478"/>
          <ac:cxnSpMkLst>
            <pc:docMk/>
            <pc:sldMk cId="3658138583" sldId="261"/>
            <ac:cxnSpMk id="8" creationId="{80E1BBCC-1539-439D-8F83-136D700A88CA}"/>
          </ac:cxnSpMkLst>
        </pc:cxnChg>
        <pc:cxnChg chg="del mod">
          <ac:chgData name="Sanders Wang" userId="089d73b8-785c-4012-b931-81c632b6c9c7" providerId="ADAL" clId="{5354F822-A9E9-4067-BCDA-0FDA68F60510}" dt="2021-03-11T16:42:56.331" v="7656" actId="478"/>
          <ac:cxnSpMkLst>
            <pc:docMk/>
            <pc:sldMk cId="3658138583" sldId="261"/>
            <ac:cxnSpMk id="47" creationId="{0EF76AB0-7119-437B-B0A5-0AA08C928791}"/>
          </ac:cxnSpMkLst>
        </pc:cxnChg>
        <pc:cxnChg chg="del mod">
          <ac:chgData name="Sanders Wang" userId="089d73b8-785c-4012-b931-81c632b6c9c7" providerId="ADAL" clId="{5354F822-A9E9-4067-BCDA-0FDA68F60510}" dt="2021-03-11T16:42:56.331" v="7656" actId="478"/>
          <ac:cxnSpMkLst>
            <pc:docMk/>
            <pc:sldMk cId="3658138583" sldId="261"/>
            <ac:cxnSpMk id="55" creationId="{A4355B4C-9D29-42A5-B546-AEAA569E3D1C}"/>
          </ac:cxnSpMkLst>
        </pc:cxnChg>
        <pc:cxnChg chg="del mod">
          <ac:chgData name="Sanders Wang" userId="089d73b8-785c-4012-b931-81c632b6c9c7" providerId="ADAL" clId="{5354F822-A9E9-4067-BCDA-0FDA68F60510}" dt="2021-03-11T16:42:56.331" v="7656" actId="478"/>
          <ac:cxnSpMkLst>
            <pc:docMk/>
            <pc:sldMk cId="3658138583" sldId="261"/>
            <ac:cxnSpMk id="76" creationId="{5F6278BF-B9CE-4864-B723-F72E35E14D0B}"/>
          </ac:cxnSpMkLst>
        </pc:cxnChg>
        <pc:cxnChg chg="del mod">
          <ac:chgData name="Sanders Wang" userId="089d73b8-785c-4012-b931-81c632b6c9c7" providerId="ADAL" clId="{5354F822-A9E9-4067-BCDA-0FDA68F60510}" dt="2021-03-11T16:42:56.331" v="7656" actId="478"/>
          <ac:cxnSpMkLst>
            <pc:docMk/>
            <pc:sldMk cId="3658138583" sldId="261"/>
            <ac:cxnSpMk id="82" creationId="{32BD2E31-8969-466E-AAB7-ED75E7C82288}"/>
          </ac:cxnSpMkLst>
        </pc:cxnChg>
        <pc:cxnChg chg="del mod">
          <ac:chgData name="Sanders Wang" userId="089d73b8-785c-4012-b931-81c632b6c9c7" providerId="ADAL" clId="{5354F822-A9E9-4067-BCDA-0FDA68F60510}" dt="2021-03-11T16:42:56.331" v="7656" actId="478"/>
          <ac:cxnSpMkLst>
            <pc:docMk/>
            <pc:sldMk cId="3658138583" sldId="261"/>
            <ac:cxnSpMk id="86" creationId="{F581F865-1057-4754-9D28-AFC19A209605}"/>
          </ac:cxnSpMkLst>
        </pc:cxnChg>
        <pc:cxnChg chg="del mod">
          <ac:chgData name="Sanders Wang" userId="089d73b8-785c-4012-b931-81c632b6c9c7" providerId="ADAL" clId="{5354F822-A9E9-4067-BCDA-0FDA68F60510}" dt="2021-03-11T16:42:56.331" v="7656" actId="478"/>
          <ac:cxnSpMkLst>
            <pc:docMk/>
            <pc:sldMk cId="3658138583" sldId="261"/>
            <ac:cxnSpMk id="93" creationId="{88AEE70F-FCDD-4BB4-AFE0-FCCC43712C27}"/>
          </ac:cxnSpMkLst>
        </pc:cxnChg>
        <pc:cxnChg chg="del mod">
          <ac:chgData name="Sanders Wang" userId="089d73b8-785c-4012-b931-81c632b6c9c7" providerId="ADAL" clId="{5354F822-A9E9-4067-BCDA-0FDA68F60510}" dt="2021-03-11T16:42:56.331" v="7656" actId="478"/>
          <ac:cxnSpMkLst>
            <pc:docMk/>
            <pc:sldMk cId="3658138583" sldId="261"/>
            <ac:cxnSpMk id="99" creationId="{7AB1A1F4-E631-478F-A593-BDE517E53050}"/>
          </ac:cxnSpMkLst>
        </pc:cxnChg>
        <pc:cxnChg chg="del mod">
          <ac:chgData name="Sanders Wang" userId="089d73b8-785c-4012-b931-81c632b6c9c7" providerId="ADAL" clId="{5354F822-A9E9-4067-BCDA-0FDA68F60510}" dt="2021-03-11T16:42:56.331" v="7656" actId="478"/>
          <ac:cxnSpMkLst>
            <pc:docMk/>
            <pc:sldMk cId="3658138583" sldId="261"/>
            <ac:cxnSpMk id="109" creationId="{AFAE8E16-3273-446A-B9B1-8892EAC74F09}"/>
          </ac:cxnSpMkLst>
        </pc:cxnChg>
        <pc:cxnChg chg="del mod">
          <ac:chgData name="Sanders Wang" userId="089d73b8-785c-4012-b931-81c632b6c9c7" providerId="ADAL" clId="{5354F822-A9E9-4067-BCDA-0FDA68F60510}" dt="2021-03-11T16:42:56.331" v="7656" actId="478"/>
          <ac:cxnSpMkLst>
            <pc:docMk/>
            <pc:sldMk cId="3658138583" sldId="261"/>
            <ac:cxnSpMk id="115" creationId="{B5376CD8-A3D3-4920-951B-B3EBDB06AA93}"/>
          </ac:cxnSpMkLst>
        </pc:cxnChg>
        <pc:cxnChg chg="del mod">
          <ac:chgData name="Sanders Wang" userId="089d73b8-785c-4012-b931-81c632b6c9c7" providerId="ADAL" clId="{5354F822-A9E9-4067-BCDA-0FDA68F60510}" dt="2021-03-11T16:42:56.331" v="7656" actId="478"/>
          <ac:cxnSpMkLst>
            <pc:docMk/>
            <pc:sldMk cId="3658138583" sldId="261"/>
            <ac:cxnSpMk id="121" creationId="{83048BBA-EC8F-48CC-9B9B-3C4E6A0660B5}"/>
          </ac:cxnSpMkLst>
        </pc:cxnChg>
        <pc:cxnChg chg="del mod">
          <ac:chgData name="Sanders Wang" userId="089d73b8-785c-4012-b931-81c632b6c9c7" providerId="ADAL" clId="{5354F822-A9E9-4067-BCDA-0FDA68F60510}" dt="2021-03-11T16:42:56.331" v="7656" actId="478"/>
          <ac:cxnSpMkLst>
            <pc:docMk/>
            <pc:sldMk cId="3658138583" sldId="261"/>
            <ac:cxnSpMk id="124" creationId="{3D1A1FAB-F687-4500-9841-FFC1FE690D13}"/>
          </ac:cxnSpMkLst>
        </pc:cxnChg>
        <pc:cxnChg chg="del">
          <ac:chgData name="Sanders Wang" userId="089d73b8-785c-4012-b931-81c632b6c9c7" providerId="ADAL" clId="{5354F822-A9E9-4067-BCDA-0FDA68F60510}" dt="2021-03-11T16:42:56.331" v="7656" actId="478"/>
          <ac:cxnSpMkLst>
            <pc:docMk/>
            <pc:sldMk cId="3658138583" sldId="261"/>
            <ac:cxnSpMk id="128" creationId="{BB83222E-54A9-488F-BB0B-5BA8DF159DAC}"/>
          </ac:cxnSpMkLst>
        </pc:cxnChg>
        <pc:cxnChg chg="del mod">
          <ac:chgData name="Sanders Wang" userId="089d73b8-785c-4012-b931-81c632b6c9c7" providerId="ADAL" clId="{5354F822-A9E9-4067-BCDA-0FDA68F60510}" dt="2021-03-11T16:42:56.331" v="7656" actId="478"/>
          <ac:cxnSpMkLst>
            <pc:docMk/>
            <pc:sldMk cId="3658138583" sldId="261"/>
            <ac:cxnSpMk id="132" creationId="{7B5FD7E0-C0E6-4C37-846B-CCF566E8A857}"/>
          </ac:cxnSpMkLst>
        </pc:cxnChg>
        <pc:cxnChg chg="del mod">
          <ac:chgData name="Sanders Wang" userId="089d73b8-785c-4012-b931-81c632b6c9c7" providerId="ADAL" clId="{5354F822-A9E9-4067-BCDA-0FDA68F60510}" dt="2021-03-11T16:46:53.050" v="7694" actId="478"/>
          <ac:cxnSpMkLst>
            <pc:docMk/>
            <pc:sldMk cId="3658138583" sldId="261"/>
            <ac:cxnSpMk id="143" creationId="{65B7FDFE-7E64-4635-9829-E878769365BA}"/>
          </ac:cxnSpMkLst>
        </pc:cxnChg>
        <pc:cxnChg chg="del mod">
          <ac:chgData name="Sanders Wang" userId="089d73b8-785c-4012-b931-81c632b6c9c7" providerId="ADAL" clId="{5354F822-A9E9-4067-BCDA-0FDA68F60510}" dt="2021-03-11T16:42:56.331" v="7656" actId="478"/>
          <ac:cxnSpMkLst>
            <pc:docMk/>
            <pc:sldMk cId="3658138583" sldId="261"/>
            <ac:cxnSpMk id="147" creationId="{082597F6-C040-4759-AC6C-EF20594B4D9B}"/>
          </ac:cxnSpMkLst>
        </pc:cxnChg>
        <pc:cxnChg chg="del mod">
          <ac:chgData name="Sanders Wang" userId="089d73b8-785c-4012-b931-81c632b6c9c7" providerId="ADAL" clId="{5354F822-A9E9-4067-BCDA-0FDA68F60510}" dt="2021-03-11T16:42:56.331" v="7656" actId="478"/>
          <ac:cxnSpMkLst>
            <pc:docMk/>
            <pc:sldMk cId="3658138583" sldId="261"/>
            <ac:cxnSpMk id="148" creationId="{3E631F44-E5C0-4DDE-86B0-EC85C67D5726}"/>
          </ac:cxnSpMkLst>
        </pc:cxnChg>
        <pc:cxnChg chg="del mod">
          <ac:chgData name="Sanders Wang" userId="089d73b8-785c-4012-b931-81c632b6c9c7" providerId="ADAL" clId="{5354F822-A9E9-4067-BCDA-0FDA68F60510}" dt="2021-03-11T16:42:56.331" v="7656" actId="478"/>
          <ac:cxnSpMkLst>
            <pc:docMk/>
            <pc:sldMk cId="3658138583" sldId="261"/>
            <ac:cxnSpMk id="149" creationId="{991DACB3-DF19-4061-B0E9-F94685C1A88A}"/>
          </ac:cxnSpMkLst>
        </pc:cxnChg>
        <pc:cxnChg chg="del mod">
          <ac:chgData name="Sanders Wang" userId="089d73b8-785c-4012-b931-81c632b6c9c7" providerId="ADAL" clId="{5354F822-A9E9-4067-BCDA-0FDA68F60510}" dt="2021-03-11T16:42:56.331" v="7656" actId="478"/>
          <ac:cxnSpMkLst>
            <pc:docMk/>
            <pc:sldMk cId="3658138583" sldId="261"/>
            <ac:cxnSpMk id="150" creationId="{343CAC5D-6969-4AA4-A327-30616572D9B4}"/>
          </ac:cxnSpMkLst>
        </pc:cxnChg>
        <pc:cxnChg chg="del mod">
          <ac:chgData name="Sanders Wang" userId="089d73b8-785c-4012-b931-81c632b6c9c7" providerId="ADAL" clId="{5354F822-A9E9-4067-BCDA-0FDA68F60510}" dt="2021-03-11T16:43:04.343" v="7657" actId="478"/>
          <ac:cxnSpMkLst>
            <pc:docMk/>
            <pc:sldMk cId="3658138583" sldId="261"/>
            <ac:cxnSpMk id="151" creationId="{43039024-FDC8-462D-AA80-5F4F47AD2982}"/>
          </ac:cxnSpMkLst>
        </pc:cxnChg>
        <pc:cxnChg chg="del mod">
          <ac:chgData name="Sanders Wang" userId="089d73b8-785c-4012-b931-81c632b6c9c7" providerId="ADAL" clId="{5354F822-A9E9-4067-BCDA-0FDA68F60510}" dt="2021-03-11T16:42:56.331" v="7656" actId="478"/>
          <ac:cxnSpMkLst>
            <pc:docMk/>
            <pc:sldMk cId="3658138583" sldId="261"/>
            <ac:cxnSpMk id="154" creationId="{51D6197A-1EBB-42A2-BF85-32ABCB677BC1}"/>
          </ac:cxnSpMkLst>
        </pc:cxnChg>
        <pc:cxnChg chg="del mod">
          <ac:chgData name="Sanders Wang" userId="089d73b8-785c-4012-b931-81c632b6c9c7" providerId="ADAL" clId="{5354F822-A9E9-4067-BCDA-0FDA68F60510}" dt="2021-03-11T16:42:56.331" v="7656" actId="478"/>
          <ac:cxnSpMkLst>
            <pc:docMk/>
            <pc:sldMk cId="3658138583" sldId="261"/>
            <ac:cxnSpMk id="159" creationId="{A27E6803-9A13-4F6F-8123-7A5DF98544F6}"/>
          </ac:cxnSpMkLst>
        </pc:cxnChg>
        <pc:cxnChg chg="del mod">
          <ac:chgData name="Sanders Wang" userId="089d73b8-785c-4012-b931-81c632b6c9c7" providerId="ADAL" clId="{5354F822-A9E9-4067-BCDA-0FDA68F60510}" dt="2021-03-11T16:43:04.343" v="7657" actId="478"/>
          <ac:cxnSpMkLst>
            <pc:docMk/>
            <pc:sldMk cId="3658138583" sldId="261"/>
            <ac:cxnSpMk id="162" creationId="{A3B31EB2-DD70-41A2-BF12-EAA5C09FC3A5}"/>
          </ac:cxnSpMkLst>
        </pc:cxnChg>
        <pc:cxnChg chg="del mod">
          <ac:chgData name="Sanders Wang" userId="089d73b8-785c-4012-b931-81c632b6c9c7" providerId="ADAL" clId="{5354F822-A9E9-4067-BCDA-0FDA68F60510}" dt="2021-03-11T16:44:23.402" v="7669" actId="478"/>
          <ac:cxnSpMkLst>
            <pc:docMk/>
            <pc:sldMk cId="3658138583" sldId="261"/>
            <ac:cxnSpMk id="169" creationId="{C38930A0-1A61-4613-B9FF-1B536B83B61E}"/>
          </ac:cxnSpMkLst>
        </pc:cxnChg>
        <pc:cxnChg chg="add mod">
          <ac:chgData name="Sanders Wang" userId="089d73b8-785c-4012-b931-81c632b6c9c7" providerId="ADAL" clId="{5354F822-A9E9-4067-BCDA-0FDA68F60510}" dt="2021-03-11T16:52:45.675" v="7757" actId="14100"/>
          <ac:cxnSpMkLst>
            <pc:docMk/>
            <pc:sldMk cId="3658138583" sldId="261"/>
            <ac:cxnSpMk id="172" creationId="{CB657C08-52FF-4F3F-BDAB-B0C377DEF123}"/>
          </ac:cxnSpMkLst>
        </pc:cxnChg>
        <pc:cxnChg chg="del mod">
          <ac:chgData name="Sanders Wang" userId="089d73b8-785c-4012-b931-81c632b6c9c7" providerId="ADAL" clId="{5354F822-A9E9-4067-BCDA-0FDA68F60510}" dt="2021-03-11T16:42:56.331" v="7656" actId="478"/>
          <ac:cxnSpMkLst>
            <pc:docMk/>
            <pc:sldMk cId="3658138583" sldId="261"/>
            <ac:cxnSpMk id="174" creationId="{B5E19C47-35A4-4105-8446-F8D957C35458}"/>
          </ac:cxnSpMkLst>
        </pc:cxnChg>
        <pc:cxnChg chg="del mod">
          <ac:chgData name="Sanders Wang" userId="089d73b8-785c-4012-b931-81c632b6c9c7" providerId="ADAL" clId="{5354F822-A9E9-4067-BCDA-0FDA68F60510}" dt="2021-03-11T16:44:13.121" v="7666" actId="478"/>
          <ac:cxnSpMkLst>
            <pc:docMk/>
            <pc:sldMk cId="3658138583" sldId="261"/>
            <ac:cxnSpMk id="183" creationId="{FCC11A8D-17F8-4DAC-896A-D1ADD8D58F72}"/>
          </ac:cxnSpMkLst>
        </pc:cxnChg>
        <pc:cxnChg chg="del mod">
          <ac:chgData name="Sanders Wang" userId="089d73b8-785c-4012-b931-81c632b6c9c7" providerId="ADAL" clId="{5354F822-A9E9-4067-BCDA-0FDA68F60510}" dt="2021-03-11T16:43:10.249" v="7659" actId="478"/>
          <ac:cxnSpMkLst>
            <pc:docMk/>
            <pc:sldMk cId="3658138583" sldId="261"/>
            <ac:cxnSpMk id="187" creationId="{53392B27-FDF4-474D-A08B-B2B0472EC8BC}"/>
          </ac:cxnSpMkLst>
        </pc:cxnChg>
        <pc:cxnChg chg="del mod">
          <ac:chgData name="Sanders Wang" userId="089d73b8-785c-4012-b931-81c632b6c9c7" providerId="ADAL" clId="{5354F822-A9E9-4067-BCDA-0FDA68F60510}" dt="2021-03-11T16:42:56.331" v="7656" actId="478"/>
          <ac:cxnSpMkLst>
            <pc:docMk/>
            <pc:sldMk cId="3658138583" sldId="261"/>
            <ac:cxnSpMk id="194" creationId="{5A3ADFEC-2D4A-4841-B247-309AFB96F218}"/>
          </ac:cxnSpMkLst>
        </pc:cxnChg>
        <pc:cxnChg chg="del mod">
          <ac:chgData name="Sanders Wang" userId="089d73b8-785c-4012-b931-81c632b6c9c7" providerId="ADAL" clId="{5354F822-A9E9-4067-BCDA-0FDA68F60510}" dt="2021-03-11T16:42:56.331" v="7656" actId="478"/>
          <ac:cxnSpMkLst>
            <pc:docMk/>
            <pc:sldMk cId="3658138583" sldId="261"/>
            <ac:cxnSpMk id="196" creationId="{98212EA0-4213-4057-9CB1-95623C0AA880}"/>
          </ac:cxnSpMkLst>
        </pc:cxnChg>
        <pc:cxnChg chg="del mod">
          <ac:chgData name="Sanders Wang" userId="089d73b8-785c-4012-b931-81c632b6c9c7" providerId="ADAL" clId="{5354F822-A9E9-4067-BCDA-0FDA68F60510}" dt="2021-03-11T16:42:56.331" v="7656" actId="478"/>
          <ac:cxnSpMkLst>
            <pc:docMk/>
            <pc:sldMk cId="3658138583" sldId="261"/>
            <ac:cxnSpMk id="200" creationId="{9E40E91A-585B-408E-B566-009E4EE5F733}"/>
          </ac:cxnSpMkLst>
        </pc:cxnChg>
        <pc:cxnChg chg="del mod">
          <ac:chgData name="Sanders Wang" userId="089d73b8-785c-4012-b931-81c632b6c9c7" providerId="ADAL" clId="{5354F822-A9E9-4067-BCDA-0FDA68F60510}" dt="2021-03-11T16:42:56.331" v="7656" actId="478"/>
          <ac:cxnSpMkLst>
            <pc:docMk/>
            <pc:sldMk cId="3658138583" sldId="261"/>
            <ac:cxnSpMk id="204" creationId="{C92E5181-D2B1-48EC-90D1-FBB44D870AA3}"/>
          </ac:cxnSpMkLst>
        </pc:cxnChg>
        <pc:cxnChg chg="del mod">
          <ac:chgData name="Sanders Wang" userId="089d73b8-785c-4012-b931-81c632b6c9c7" providerId="ADAL" clId="{5354F822-A9E9-4067-BCDA-0FDA68F60510}" dt="2021-03-11T16:42:56.331" v="7656" actId="478"/>
          <ac:cxnSpMkLst>
            <pc:docMk/>
            <pc:sldMk cId="3658138583" sldId="261"/>
            <ac:cxnSpMk id="206" creationId="{260A4B39-3AD3-458C-B1B2-FEE15274EBA6}"/>
          </ac:cxnSpMkLst>
        </pc:cxnChg>
        <pc:cxnChg chg="del mod">
          <ac:chgData name="Sanders Wang" userId="089d73b8-785c-4012-b931-81c632b6c9c7" providerId="ADAL" clId="{5354F822-A9E9-4067-BCDA-0FDA68F60510}" dt="2021-03-11T16:42:56.331" v="7656" actId="478"/>
          <ac:cxnSpMkLst>
            <pc:docMk/>
            <pc:sldMk cId="3658138583" sldId="261"/>
            <ac:cxnSpMk id="214" creationId="{6AE85481-B08D-47EB-BD6D-CF3590B0D216}"/>
          </ac:cxnSpMkLst>
        </pc:cxnChg>
        <pc:cxnChg chg="del mod">
          <ac:chgData name="Sanders Wang" userId="089d73b8-785c-4012-b931-81c632b6c9c7" providerId="ADAL" clId="{5354F822-A9E9-4067-BCDA-0FDA68F60510}" dt="2021-03-11T16:42:56.331" v="7656" actId="478"/>
          <ac:cxnSpMkLst>
            <pc:docMk/>
            <pc:sldMk cId="3658138583" sldId="261"/>
            <ac:cxnSpMk id="219" creationId="{E5EBEE6C-AAD9-4785-83E5-13FFBDD73A2C}"/>
          </ac:cxnSpMkLst>
        </pc:cxnChg>
        <pc:cxnChg chg="del mod">
          <ac:chgData name="Sanders Wang" userId="089d73b8-785c-4012-b931-81c632b6c9c7" providerId="ADAL" clId="{5354F822-A9E9-4067-BCDA-0FDA68F60510}" dt="2021-03-11T16:42:56.331" v="7656" actId="478"/>
          <ac:cxnSpMkLst>
            <pc:docMk/>
            <pc:sldMk cId="3658138583" sldId="261"/>
            <ac:cxnSpMk id="222" creationId="{B8674DF2-098A-475A-91FE-D01FBE657F90}"/>
          </ac:cxnSpMkLst>
        </pc:cxnChg>
        <pc:cxnChg chg="del mod">
          <ac:chgData name="Sanders Wang" userId="089d73b8-785c-4012-b931-81c632b6c9c7" providerId="ADAL" clId="{5354F822-A9E9-4067-BCDA-0FDA68F60510}" dt="2021-03-11T16:42:56.331" v="7656" actId="478"/>
          <ac:cxnSpMkLst>
            <pc:docMk/>
            <pc:sldMk cId="3658138583" sldId="261"/>
            <ac:cxnSpMk id="232" creationId="{C97EC4CB-B227-41C6-8C23-599DFBEEEB3E}"/>
          </ac:cxnSpMkLst>
        </pc:cxnChg>
        <pc:cxnChg chg="del mod">
          <ac:chgData name="Sanders Wang" userId="089d73b8-785c-4012-b931-81c632b6c9c7" providerId="ADAL" clId="{5354F822-A9E9-4067-BCDA-0FDA68F60510}" dt="2021-03-11T16:42:56.331" v="7656" actId="478"/>
          <ac:cxnSpMkLst>
            <pc:docMk/>
            <pc:sldMk cId="3658138583" sldId="261"/>
            <ac:cxnSpMk id="238" creationId="{F27CD460-8A67-49B3-8E00-0B0AD97BCFEA}"/>
          </ac:cxnSpMkLst>
        </pc:cxnChg>
        <pc:cxnChg chg="del mod">
          <ac:chgData name="Sanders Wang" userId="089d73b8-785c-4012-b931-81c632b6c9c7" providerId="ADAL" clId="{5354F822-A9E9-4067-BCDA-0FDA68F60510}" dt="2021-03-11T16:42:56.331" v="7656" actId="478"/>
          <ac:cxnSpMkLst>
            <pc:docMk/>
            <pc:sldMk cId="3658138583" sldId="261"/>
            <ac:cxnSpMk id="242" creationId="{7C8FB3B9-751B-40E5-B351-D8D1FEAB68E3}"/>
          </ac:cxnSpMkLst>
        </pc:cxnChg>
        <pc:cxnChg chg="del mod">
          <ac:chgData name="Sanders Wang" userId="089d73b8-785c-4012-b931-81c632b6c9c7" providerId="ADAL" clId="{5354F822-A9E9-4067-BCDA-0FDA68F60510}" dt="2021-03-11T16:42:56.331" v="7656" actId="478"/>
          <ac:cxnSpMkLst>
            <pc:docMk/>
            <pc:sldMk cId="3658138583" sldId="261"/>
            <ac:cxnSpMk id="249" creationId="{745A456C-1889-48C9-B3E5-5CDE736D41FE}"/>
          </ac:cxnSpMkLst>
        </pc:cxnChg>
        <pc:cxnChg chg="del mod">
          <ac:chgData name="Sanders Wang" userId="089d73b8-785c-4012-b931-81c632b6c9c7" providerId="ADAL" clId="{5354F822-A9E9-4067-BCDA-0FDA68F60510}" dt="2021-03-11T16:42:56.331" v="7656" actId="478"/>
          <ac:cxnSpMkLst>
            <pc:docMk/>
            <pc:sldMk cId="3658138583" sldId="261"/>
            <ac:cxnSpMk id="257" creationId="{F47103D0-5E96-4CBB-86F6-53E5F342E5C2}"/>
          </ac:cxnSpMkLst>
        </pc:cxnChg>
        <pc:cxnChg chg="del mod">
          <ac:chgData name="Sanders Wang" userId="089d73b8-785c-4012-b931-81c632b6c9c7" providerId="ADAL" clId="{5354F822-A9E9-4067-BCDA-0FDA68F60510}" dt="2021-03-11T16:42:56.331" v="7656" actId="478"/>
          <ac:cxnSpMkLst>
            <pc:docMk/>
            <pc:sldMk cId="3658138583" sldId="261"/>
            <ac:cxnSpMk id="261" creationId="{367545B3-73F1-4229-904A-F143325BB112}"/>
          </ac:cxnSpMkLst>
        </pc:cxnChg>
        <pc:cxnChg chg="del">
          <ac:chgData name="Sanders Wang" userId="089d73b8-785c-4012-b931-81c632b6c9c7" providerId="ADAL" clId="{5354F822-A9E9-4067-BCDA-0FDA68F60510}" dt="2021-03-11T16:42:56.331" v="7656" actId="478"/>
          <ac:cxnSpMkLst>
            <pc:docMk/>
            <pc:sldMk cId="3658138583" sldId="261"/>
            <ac:cxnSpMk id="264" creationId="{5C681352-004E-41A0-A8CB-4307E48C99A2}"/>
          </ac:cxnSpMkLst>
        </pc:cxnChg>
        <pc:cxnChg chg="del mod">
          <ac:chgData name="Sanders Wang" userId="089d73b8-785c-4012-b931-81c632b6c9c7" providerId="ADAL" clId="{5354F822-A9E9-4067-BCDA-0FDA68F60510}" dt="2021-03-11T16:42:56.331" v="7656" actId="478"/>
          <ac:cxnSpMkLst>
            <pc:docMk/>
            <pc:sldMk cId="3658138583" sldId="261"/>
            <ac:cxnSpMk id="269" creationId="{02ED5026-C172-46F4-ABC5-259B97C7C455}"/>
          </ac:cxnSpMkLst>
        </pc:cxnChg>
        <pc:cxnChg chg="del mod">
          <ac:chgData name="Sanders Wang" userId="089d73b8-785c-4012-b931-81c632b6c9c7" providerId="ADAL" clId="{5354F822-A9E9-4067-BCDA-0FDA68F60510}" dt="2021-03-11T16:42:56.331" v="7656" actId="478"/>
          <ac:cxnSpMkLst>
            <pc:docMk/>
            <pc:sldMk cId="3658138583" sldId="261"/>
            <ac:cxnSpMk id="285" creationId="{E7C58BAD-4F96-41C4-83E6-3FCB86679A48}"/>
          </ac:cxnSpMkLst>
        </pc:cxnChg>
        <pc:cxnChg chg="del mod">
          <ac:chgData name="Sanders Wang" userId="089d73b8-785c-4012-b931-81c632b6c9c7" providerId="ADAL" clId="{5354F822-A9E9-4067-BCDA-0FDA68F60510}" dt="2021-03-11T16:42:56.331" v="7656" actId="478"/>
          <ac:cxnSpMkLst>
            <pc:docMk/>
            <pc:sldMk cId="3658138583" sldId="261"/>
            <ac:cxnSpMk id="289" creationId="{32C21A48-7D91-44C7-B57A-2BC7D3C508BF}"/>
          </ac:cxnSpMkLst>
        </pc:cxnChg>
        <pc:cxnChg chg="del mod">
          <ac:chgData name="Sanders Wang" userId="089d73b8-785c-4012-b931-81c632b6c9c7" providerId="ADAL" clId="{5354F822-A9E9-4067-BCDA-0FDA68F60510}" dt="2021-03-11T16:42:56.331" v="7656" actId="478"/>
          <ac:cxnSpMkLst>
            <pc:docMk/>
            <pc:sldMk cId="3658138583" sldId="261"/>
            <ac:cxnSpMk id="290" creationId="{F0C0FBE6-1A2D-4ADB-96A5-00F5DA158AB2}"/>
          </ac:cxnSpMkLst>
        </pc:cxnChg>
        <pc:cxnChg chg="del mod">
          <ac:chgData name="Sanders Wang" userId="089d73b8-785c-4012-b931-81c632b6c9c7" providerId="ADAL" clId="{5354F822-A9E9-4067-BCDA-0FDA68F60510}" dt="2021-03-11T16:42:56.331" v="7656" actId="478"/>
          <ac:cxnSpMkLst>
            <pc:docMk/>
            <pc:sldMk cId="3658138583" sldId="261"/>
            <ac:cxnSpMk id="296" creationId="{D8CCC464-800E-4944-8832-623BC9B04D56}"/>
          </ac:cxnSpMkLst>
        </pc:cxnChg>
        <pc:cxnChg chg="del mod">
          <ac:chgData name="Sanders Wang" userId="089d73b8-785c-4012-b931-81c632b6c9c7" providerId="ADAL" clId="{5354F822-A9E9-4067-BCDA-0FDA68F60510}" dt="2021-03-11T16:46:53.050" v="7694" actId="478"/>
          <ac:cxnSpMkLst>
            <pc:docMk/>
            <pc:sldMk cId="3658138583" sldId="261"/>
            <ac:cxnSpMk id="483" creationId="{77F9C09F-A46D-4849-86D8-D5CCA2A436EB}"/>
          </ac:cxnSpMkLst>
        </pc:cxnChg>
        <pc:cxnChg chg="del mod">
          <ac:chgData name="Sanders Wang" userId="089d73b8-785c-4012-b931-81c632b6c9c7" providerId="ADAL" clId="{5354F822-A9E9-4067-BCDA-0FDA68F60510}" dt="2021-03-11T16:46:53.050" v="7694" actId="478"/>
          <ac:cxnSpMkLst>
            <pc:docMk/>
            <pc:sldMk cId="3658138583" sldId="261"/>
            <ac:cxnSpMk id="490" creationId="{B10B8CF8-01BC-4F89-8397-6CEDBC539515}"/>
          </ac:cxnSpMkLst>
        </pc:cxnChg>
      </pc:sldChg>
      <pc:sldChg chg="addSp delSp modSp add mod">
        <pc:chgData name="Sanders Wang" userId="089d73b8-785c-4012-b931-81c632b6c9c7" providerId="ADAL" clId="{5354F822-A9E9-4067-BCDA-0FDA68F60510}" dt="2021-03-13T15:15:37.798" v="10166" actId="1076"/>
        <pc:sldMkLst>
          <pc:docMk/>
          <pc:sldMk cId="1906394738" sldId="262"/>
        </pc:sldMkLst>
        <pc:spChg chg="add del">
          <ac:chgData name="Sanders Wang" userId="089d73b8-785c-4012-b931-81c632b6c9c7" providerId="ADAL" clId="{5354F822-A9E9-4067-BCDA-0FDA68F60510}" dt="2021-03-11T18:36:56.537" v="7912" actId="478"/>
          <ac:spMkLst>
            <pc:docMk/>
            <pc:sldMk cId="1906394738" sldId="262"/>
            <ac:spMk id="2" creationId="{93AAD6D4-A312-4039-ADAF-73B095B45A21}"/>
          </ac:spMkLst>
        </pc:spChg>
        <pc:spChg chg="mod">
          <ac:chgData name="Sanders Wang" userId="089d73b8-785c-4012-b931-81c632b6c9c7" providerId="ADAL" clId="{5354F822-A9E9-4067-BCDA-0FDA68F60510}" dt="2021-03-11T19:13:34.405" v="8331" actId="1036"/>
          <ac:spMkLst>
            <pc:docMk/>
            <pc:sldMk cId="1906394738" sldId="262"/>
            <ac:spMk id="140" creationId="{867BA5EF-8B49-4257-953A-7AC90646601E}"/>
          </ac:spMkLst>
        </pc:spChg>
        <pc:spChg chg="add mod">
          <ac:chgData name="Sanders Wang" userId="089d73b8-785c-4012-b931-81c632b6c9c7" providerId="ADAL" clId="{5354F822-A9E9-4067-BCDA-0FDA68F60510}" dt="2021-03-11T19:42:05.122" v="8757" actId="14100"/>
          <ac:spMkLst>
            <pc:docMk/>
            <pc:sldMk cId="1906394738" sldId="262"/>
            <ac:spMk id="143" creationId="{271FABE5-907F-43EE-B178-2A4285C2D97D}"/>
          </ac:spMkLst>
        </pc:spChg>
        <pc:spChg chg="add mod">
          <ac:chgData name="Sanders Wang" userId="089d73b8-785c-4012-b931-81c632b6c9c7" providerId="ADAL" clId="{5354F822-A9E9-4067-BCDA-0FDA68F60510}" dt="2021-03-11T19:29:04.557" v="8616" actId="14100"/>
          <ac:spMkLst>
            <pc:docMk/>
            <pc:sldMk cId="1906394738" sldId="262"/>
            <ac:spMk id="144" creationId="{A0B95BC6-6C9F-4737-A19A-8092547D6E14}"/>
          </ac:spMkLst>
        </pc:spChg>
        <pc:spChg chg="add del mod">
          <ac:chgData name="Sanders Wang" userId="089d73b8-785c-4012-b931-81c632b6c9c7" providerId="ADAL" clId="{5354F822-A9E9-4067-BCDA-0FDA68F60510}" dt="2021-03-11T19:16:11.657" v="8369" actId="478"/>
          <ac:spMkLst>
            <pc:docMk/>
            <pc:sldMk cId="1906394738" sldId="262"/>
            <ac:spMk id="145" creationId="{A27D14A0-F604-4BE5-B7E8-E34FC49E1F2C}"/>
          </ac:spMkLst>
        </pc:spChg>
        <pc:spChg chg="add del mod">
          <ac:chgData name="Sanders Wang" userId="089d73b8-785c-4012-b931-81c632b6c9c7" providerId="ADAL" clId="{5354F822-A9E9-4067-BCDA-0FDA68F60510}" dt="2021-03-11T18:43:12.695" v="7981" actId="478"/>
          <ac:spMkLst>
            <pc:docMk/>
            <pc:sldMk cId="1906394738" sldId="262"/>
            <ac:spMk id="146" creationId="{A62386D9-109B-48F7-B7BB-C0DF03197E7C}"/>
          </ac:spMkLst>
        </pc:spChg>
        <pc:spChg chg="add mod ord">
          <ac:chgData name="Sanders Wang" userId="089d73b8-785c-4012-b931-81c632b6c9c7" providerId="ADAL" clId="{5354F822-A9E9-4067-BCDA-0FDA68F60510}" dt="2021-03-11T19:17:00.611" v="8491" actId="14100"/>
          <ac:spMkLst>
            <pc:docMk/>
            <pc:sldMk cId="1906394738" sldId="262"/>
            <ac:spMk id="147" creationId="{8C0826F7-2322-4B5A-A8DA-3AF1D8A57CB6}"/>
          </ac:spMkLst>
        </pc:spChg>
        <pc:spChg chg="add del mod">
          <ac:chgData name="Sanders Wang" userId="089d73b8-785c-4012-b931-81c632b6c9c7" providerId="ADAL" clId="{5354F822-A9E9-4067-BCDA-0FDA68F60510}" dt="2021-03-11T18:43:02.821" v="7979" actId="478"/>
          <ac:spMkLst>
            <pc:docMk/>
            <pc:sldMk cId="1906394738" sldId="262"/>
            <ac:spMk id="148" creationId="{4935D591-82E3-4836-9589-9F5913122DD2}"/>
          </ac:spMkLst>
        </pc:spChg>
        <pc:spChg chg="add mod">
          <ac:chgData name="Sanders Wang" userId="089d73b8-785c-4012-b931-81c632b6c9c7" providerId="ADAL" clId="{5354F822-A9E9-4067-BCDA-0FDA68F60510}" dt="2021-03-11T19:17:12.981" v="8494" actId="14100"/>
          <ac:spMkLst>
            <pc:docMk/>
            <pc:sldMk cId="1906394738" sldId="262"/>
            <ac:spMk id="149" creationId="{8D5F0D3D-F370-4D12-B019-C180EACAD7E1}"/>
          </ac:spMkLst>
        </pc:spChg>
        <pc:spChg chg="add del mod">
          <ac:chgData name="Sanders Wang" userId="089d73b8-785c-4012-b931-81c632b6c9c7" providerId="ADAL" clId="{5354F822-A9E9-4067-BCDA-0FDA68F60510}" dt="2021-03-11T18:43:05.930" v="7980" actId="478"/>
          <ac:spMkLst>
            <pc:docMk/>
            <pc:sldMk cId="1906394738" sldId="262"/>
            <ac:spMk id="150" creationId="{34AE8FC8-BAD3-4F21-9E24-F758C3F40F1F}"/>
          </ac:spMkLst>
        </pc:spChg>
        <pc:spChg chg="add del mod">
          <ac:chgData name="Sanders Wang" userId="089d73b8-785c-4012-b931-81c632b6c9c7" providerId="ADAL" clId="{5354F822-A9E9-4067-BCDA-0FDA68F60510}" dt="2021-03-11T18:42:54.841" v="7977" actId="478"/>
          <ac:spMkLst>
            <pc:docMk/>
            <pc:sldMk cId="1906394738" sldId="262"/>
            <ac:spMk id="152" creationId="{A4D9BBB7-E5BB-46AC-903F-18A8493968F2}"/>
          </ac:spMkLst>
        </pc:spChg>
        <pc:spChg chg="add del mod">
          <ac:chgData name="Sanders Wang" userId="089d73b8-785c-4012-b931-81c632b6c9c7" providerId="ADAL" clId="{5354F822-A9E9-4067-BCDA-0FDA68F60510}" dt="2021-03-11T18:42:54.841" v="7977" actId="478"/>
          <ac:spMkLst>
            <pc:docMk/>
            <pc:sldMk cId="1906394738" sldId="262"/>
            <ac:spMk id="154" creationId="{A2C08A91-9472-4162-84DF-CFF3854A716E}"/>
          </ac:spMkLst>
        </pc:spChg>
        <pc:spChg chg="add del mod">
          <ac:chgData name="Sanders Wang" userId="089d73b8-785c-4012-b931-81c632b6c9c7" providerId="ADAL" clId="{5354F822-A9E9-4067-BCDA-0FDA68F60510}" dt="2021-03-11T18:42:54.841" v="7977" actId="478"/>
          <ac:spMkLst>
            <pc:docMk/>
            <pc:sldMk cId="1906394738" sldId="262"/>
            <ac:spMk id="155" creationId="{14C68B9F-2B14-48A1-ABFC-EDE2B37CD778}"/>
          </ac:spMkLst>
        </pc:spChg>
        <pc:spChg chg="add del mod">
          <ac:chgData name="Sanders Wang" userId="089d73b8-785c-4012-b931-81c632b6c9c7" providerId="ADAL" clId="{5354F822-A9E9-4067-BCDA-0FDA68F60510}" dt="2021-03-11T18:42:54.841" v="7977" actId="478"/>
          <ac:spMkLst>
            <pc:docMk/>
            <pc:sldMk cId="1906394738" sldId="262"/>
            <ac:spMk id="156" creationId="{849F2C9D-A879-4B45-9327-CD2A223024D0}"/>
          </ac:spMkLst>
        </pc:spChg>
        <pc:spChg chg="add del mod">
          <ac:chgData name="Sanders Wang" userId="089d73b8-785c-4012-b931-81c632b6c9c7" providerId="ADAL" clId="{5354F822-A9E9-4067-BCDA-0FDA68F60510}" dt="2021-03-11T18:42:54.841" v="7977" actId="478"/>
          <ac:spMkLst>
            <pc:docMk/>
            <pc:sldMk cId="1906394738" sldId="262"/>
            <ac:spMk id="157" creationId="{01ABC0CF-4CD2-40D6-8B84-6E9FF82F0B60}"/>
          </ac:spMkLst>
        </pc:spChg>
        <pc:spChg chg="add del mod">
          <ac:chgData name="Sanders Wang" userId="089d73b8-785c-4012-b931-81c632b6c9c7" providerId="ADAL" clId="{5354F822-A9E9-4067-BCDA-0FDA68F60510}" dt="2021-03-11T18:42:54.841" v="7977" actId="478"/>
          <ac:spMkLst>
            <pc:docMk/>
            <pc:sldMk cId="1906394738" sldId="262"/>
            <ac:spMk id="158" creationId="{ED00069E-A103-4221-94C8-9583644145E4}"/>
          </ac:spMkLst>
        </pc:spChg>
        <pc:spChg chg="add del mod">
          <ac:chgData name="Sanders Wang" userId="089d73b8-785c-4012-b931-81c632b6c9c7" providerId="ADAL" clId="{5354F822-A9E9-4067-BCDA-0FDA68F60510}" dt="2021-03-11T18:42:54.841" v="7977" actId="478"/>
          <ac:spMkLst>
            <pc:docMk/>
            <pc:sldMk cId="1906394738" sldId="262"/>
            <ac:spMk id="160" creationId="{31E7013F-BF43-43B8-BD7C-6A1EA844AE86}"/>
          </ac:spMkLst>
        </pc:spChg>
        <pc:spChg chg="add del mod">
          <ac:chgData name="Sanders Wang" userId="089d73b8-785c-4012-b931-81c632b6c9c7" providerId="ADAL" clId="{5354F822-A9E9-4067-BCDA-0FDA68F60510}" dt="2021-03-11T18:42:54.841" v="7977" actId="478"/>
          <ac:spMkLst>
            <pc:docMk/>
            <pc:sldMk cId="1906394738" sldId="262"/>
            <ac:spMk id="161" creationId="{C84D247E-EBBB-4ED5-A45E-D18ABA008A26}"/>
          </ac:spMkLst>
        </pc:spChg>
        <pc:spChg chg="add del mod">
          <ac:chgData name="Sanders Wang" userId="089d73b8-785c-4012-b931-81c632b6c9c7" providerId="ADAL" clId="{5354F822-A9E9-4067-BCDA-0FDA68F60510}" dt="2021-03-11T18:42:54.841" v="7977" actId="478"/>
          <ac:spMkLst>
            <pc:docMk/>
            <pc:sldMk cId="1906394738" sldId="262"/>
            <ac:spMk id="162" creationId="{46E8E57F-C2A0-4B42-8E4D-72D2F754B89D}"/>
          </ac:spMkLst>
        </pc:spChg>
        <pc:spChg chg="add del mod">
          <ac:chgData name="Sanders Wang" userId="089d73b8-785c-4012-b931-81c632b6c9c7" providerId="ADAL" clId="{5354F822-A9E9-4067-BCDA-0FDA68F60510}" dt="2021-03-11T18:42:54.841" v="7977" actId="478"/>
          <ac:spMkLst>
            <pc:docMk/>
            <pc:sldMk cId="1906394738" sldId="262"/>
            <ac:spMk id="163" creationId="{A3D0D8D0-3D36-4C44-B49D-63EBC4D4384D}"/>
          </ac:spMkLst>
        </pc:spChg>
        <pc:spChg chg="add del mod">
          <ac:chgData name="Sanders Wang" userId="089d73b8-785c-4012-b931-81c632b6c9c7" providerId="ADAL" clId="{5354F822-A9E9-4067-BCDA-0FDA68F60510}" dt="2021-03-11T18:42:54.841" v="7977" actId="478"/>
          <ac:spMkLst>
            <pc:docMk/>
            <pc:sldMk cId="1906394738" sldId="262"/>
            <ac:spMk id="164" creationId="{B26BA133-EE07-41B8-A21A-413EACCBA80C}"/>
          </ac:spMkLst>
        </pc:spChg>
        <pc:spChg chg="add del mod">
          <ac:chgData name="Sanders Wang" userId="089d73b8-785c-4012-b931-81c632b6c9c7" providerId="ADAL" clId="{5354F822-A9E9-4067-BCDA-0FDA68F60510}" dt="2021-03-11T18:42:54.841" v="7977" actId="478"/>
          <ac:spMkLst>
            <pc:docMk/>
            <pc:sldMk cId="1906394738" sldId="262"/>
            <ac:spMk id="165" creationId="{595AD14A-60AA-4C06-95FF-E45476C3D241}"/>
          </ac:spMkLst>
        </pc:spChg>
        <pc:spChg chg="add del mod">
          <ac:chgData name="Sanders Wang" userId="089d73b8-785c-4012-b931-81c632b6c9c7" providerId="ADAL" clId="{5354F822-A9E9-4067-BCDA-0FDA68F60510}" dt="2021-03-11T18:42:54.841" v="7977" actId="478"/>
          <ac:spMkLst>
            <pc:docMk/>
            <pc:sldMk cId="1906394738" sldId="262"/>
            <ac:spMk id="169" creationId="{4887DF2B-314F-41E9-9A73-9909A07E39E0}"/>
          </ac:spMkLst>
        </pc:spChg>
        <pc:spChg chg="add del mod">
          <ac:chgData name="Sanders Wang" userId="089d73b8-785c-4012-b931-81c632b6c9c7" providerId="ADAL" clId="{5354F822-A9E9-4067-BCDA-0FDA68F60510}" dt="2021-03-11T18:42:54.841" v="7977" actId="478"/>
          <ac:spMkLst>
            <pc:docMk/>
            <pc:sldMk cId="1906394738" sldId="262"/>
            <ac:spMk id="170" creationId="{369A80FF-659F-4E00-A694-0B8DD840A569}"/>
          </ac:spMkLst>
        </pc:spChg>
        <pc:spChg chg="add del mod">
          <ac:chgData name="Sanders Wang" userId="089d73b8-785c-4012-b931-81c632b6c9c7" providerId="ADAL" clId="{5354F822-A9E9-4067-BCDA-0FDA68F60510}" dt="2021-03-11T18:42:54.841" v="7977" actId="478"/>
          <ac:spMkLst>
            <pc:docMk/>
            <pc:sldMk cId="1906394738" sldId="262"/>
            <ac:spMk id="171" creationId="{386DFA74-2EEF-45C1-9861-725A0A8C56C8}"/>
          </ac:spMkLst>
        </pc:spChg>
        <pc:spChg chg="add del mod">
          <ac:chgData name="Sanders Wang" userId="089d73b8-785c-4012-b931-81c632b6c9c7" providerId="ADAL" clId="{5354F822-A9E9-4067-BCDA-0FDA68F60510}" dt="2021-03-11T18:42:54.841" v="7977" actId="478"/>
          <ac:spMkLst>
            <pc:docMk/>
            <pc:sldMk cId="1906394738" sldId="262"/>
            <ac:spMk id="173" creationId="{21E10535-8AC8-4CB2-B985-0B74FFA1F8E0}"/>
          </ac:spMkLst>
        </pc:spChg>
        <pc:spChg chg="add del mod">
          <ac:chgData name="Sanders Wang" userId="089d73b8-785c-4012-b931-81c632b6c9c7" providerId="ADAL" clId="{5354F822-A9E9-4067-BCDA-0FDA68F60510}" dt="2021-03-11T18:42:54.841" v="7977" actId="478"/>
          <ac:spMkLst>
            <pc:docMk/>
            <pc:sldMk cId="1906394738" sldId="262"/>
            <ac:spMk id="174" creationId="{A0D7F566-6354-41B4-8A88-B9000CC9E1ED}"/>
          </ac:spMkLst>
        </pc:spChg>
        <pc:spChg chg="add del mod">
          <ac:chgData name="Sanders Wang" userId="089d73b8-785c-4012-b931-81c632b6c9c7" providerId="ADAL" clId="{5354F822-A9E9-4067-BCDA-0FDA68F60510}" dt="2021-03-11T18:42:54.841" v="7977" actId="478"/>
          <ac:spMkLst>
            <pc:docMk/>
            <pc:sldMk cId="1906394738" sldId="262"/>
            <ac:spMk id="176" creationId="{CC400273-C5C4-4DBA-9B77-DC0EA9492FD9}"/>
          </ac:spMkLst>
        </pc:spChg>
        <pc:spChg chg="add del mod">
          <ac:chgData name="Sanders Wang" userId="089d73b8-785c-4012-b931-81c632b6c9c7" providerId="ADAL" clId="{5354F822-A9E9-4067-BCDA-0FDA68F60510}" dt="2021-03-11T18:42:54.841" v="7977" actId="478"/>
          <ac:spMkLst>
            <pc:docMk/>
            <pc:sldMk cId="1906394738" sldId="262"/>
            <ac:spMk id="177" creationId="{6C36E013-CCEA-477A-B3AC-367E37076B49}"/>
          </ac:spMkLst>
        </pc:spChg>
        <pc:spChg chg="add del mod">
          <ac:chgData name="Sanders Wang" userId="089d73b8-785c-4012-b931-81c632b6c9c7" providerId="ADAL" clId="{5354F822-A9E9-4067-BCDA-0FDA68F60510}" dt="2021-03-11T18:42:54.841" v="7977" actId="478"/>
          <ac:spMkLst>
            <pc:docMk/>
            <pc:sldMk cId="1906394738" sldId="262"/>
            <ac:spMk id="179" creationId="{22F9CE4E-C24B-4625-A42A-AC85C31A3EB5}"/>
          </ac:spMkLst>
        </pc:spChg>
        <pc:spChg chg="add del mod">
          <ac:chgData name="Sanders Wang" userId="089d73b8-785c-4012-b931-81c632b6c9c7" providerId="ADAL" clId="{5354F822-A9E9-4067-BCDA-0FDA68F60510}" dt="2021-03-11T18:42:54.841" v="7977" actId="478"/>
          <ac:spMkLst>
            <pc:docMk/>
            <pc:sldMk cId="1906394738" sldId="262"/>
            <ac:spMk id="180" creationId="{16D08EF5-17E4-4DBA-A3A1-4FDAD9CC3F37}"/>
          </ac:spMkLst>
        </pc:spChg>
        <pc:spChg chg="add del mod">
          <ac:chgData name="Sanders Wang" userId="089d73b8-785c-4012-b931-81c632b6c9c7" providerId="ADAL" clId="{5354F822-A9E9-4067-BCDA-0FDA68F60510}" dt="2021-03-11T18:42:54.841" v="7977" actId="478"/>
          <ac:spMkLst>
            <pc:docMk/>
            <pc:sldMk cId="1906394738" sldId="262"/>
            <ac:spMk id="182" creationId="{2F72E1FC-20D3-405E-A132-023ECC95122E}"/>
          </ac:spMkLst>
        </pc:spChg>
        <pc:spChg chg="add del mod">
          <ac:chgData name="Sanders Wang" userId="089d73b8-785c-4012-b931-81c632b6c9c7" providerId="ADAL" clId="{5354F822-A9E9-4067-BCDA-0FDA68F60510}" dt="2021-03-11T18:42:54.841" v="7977" actId="478"/>
          <ac:spMkLst>
            <pc:docMk/>
            <pc:sldMk cId="1906394738" sldId="262"/>
            <ac:spMk id="183" creationId="{8BCEB075-D71C-441C-99DA-F85588A5DE38}"/>
          </ac:spMkLst>
        </pc:spChg>
        <pc:spChg chg="add mod">
          <ac:chgData name="Sanders Wang" userId="089d73b8-785c-4012-b931-81c632b6c9c7" providerId="ADAL" clId="{5354F822-A9E9-4067-BCDA-0FDA68F60510}" dt="2021-03-11T19:13:34.405" v="8331" actId="1036"/>
          <ac:spMkLst>
            <pc:docMk/>
            <pc:sldMk cId="1906394738" sldId="262"/>
            <ac:spMk id="186" creationId="{5C0FF8F2-E0D8-4007-8B07-F1FBC7801032}"/>
          </ac:spMkLst>
        </pc:spChg>
        <pc:spChg chg="add mod">
          <ac:chgData name="Sanders Wang" userId="089d73b8-785c-4012-b931-81c632b6c9c7" providerId="ADAL" clId="{5354F822-A9E9-4067-BCDA-0FDA68F60510}" dt="2021-03-11T19:13:34.405" v="8331" actId="1036"/>
          <ac:spMkLst>
            <pc:docMk/>
            <pc:sldMk cId="1906394738" sldId="262"/>
            <ac:spMk id="195" creationId="{54BAB65B-5786-4BA6-A419-A0E48DB126D3}"/>
          </ac:spMkLst>
        </pc:spChg>
        <pc:spChg chg="add mod">
          <ac:chgData name="Sanders Wang" userId="089d73b8-785c-4012-b931-81c632b6c9c7" providerId="ADAL" clId="{5354F822-A9E9-4067-BCDA-0FDA68F60510}" dt="2021-03-11T19:17:09.346" v="8493" actId="14100"/>
          <ac:spMkLst>
            <pc:docMk/>
            <pc:sldMk cId="1906394738" sldId="262"/>
            <ac:spMk id="200" creationId="{C1187660-9990-48E4-81F0-B253A608814C}"/>
          </ac:spMkLst>
        </pc:spChg>
        <pc:spChg chg="add del">
          <ac:chgData name="Sanders Wang" userId="089d73b8-785c-4012-b931-81c632b6c9c7" providerId="ADAL" clId="{5354F822-A9E9-4067-BCDA-0FDA68F60510}" dt="2021-03-11T18:36:51.750" v="7911" actId="478"/>
          <ac:spMkLst>
            <pc:docMk/>
            <pc:sldMk cId="1906394738" sldId="262"/>
            <ac:spMk id="204" creationId="{4E2EB87D-8D73-461E-A69E-298C5235CBA9}"/>
          </ac:spMkLst>
        </pc:spChg>
        <pc:spChg chg="del">
          <ac:chgData name="Sanders Wang" userId="089d73b8-785c-4012-b931-81c632b6c9c7" providerId="ADAL" clId="{5354F822-A9E9-4067-BCDA-0FDA68F60510}" dt="2021-03-11T18:45:49.185" v="8024" actId="478"/>
          <ac:spMkLst>
            <pc:docMk/>
            <pc:sldMk cId="1906394738" sldId="262"/>
            <ac:spMk id="206" creationId="{F0D9EA1F-84D3-4705-B143-0DAF8EC54C1E}"/>
          </ac:spMkLst>
        </pc:spChg>
        <pc:spChg chg="add mod">
          <ac:chgData name="Sanders Wang" userId="089d73b8-785c-4012-b931-81c632b6c9c7" providerId="ADAL" clId="{5354F822-A9E9-4067-BCDA-0FDA68F60510}" dt="2021-03-11T19:17:26.855" v="8496" actId="14100"/>
          <ac:spMkLst>
            <pc:docMk/>
            <pc:sldMk cId="1906394738" sldId="262"/>
            <ac:spMk id="209" creationId="{ED218DD8-7122-4532-BF3A-608D829334C1}"/>
          </ac:spMkLst>
        </pc:spChg>
        <pc:spChg chg="add del">
          <ac:chgData name="Sanders Wang" userId="089d73b8-785c-4012-b931-81c632b6c9c7" providerId="ADAL" clId="{5354F822-A9E9-4067-BCDA-0FDA68F60510}" dt="2021-03-11T18:36:51.750" v="7911" actId="478"/>
          <ac:spMkLst>
            <pc:docMk/>
            <pc:sldMk cId="1906394738" sldId="262"/>
            <ac:spMk id="210" creationId="{CC73F1DC-DC7B-406C-A9B3-A45C7D16A512}"/>
          </ac:spMkLst>
        </pc:spChg>
        <pc:spChg chg="add mod">
          <ac:chgData name="Sanders Wang" userId="089d73b8-785c-4012-b931-81c632b6c9c7" providerId="ADAL" clId="{5354F822-A9E9-4067-BCDA-0FDA68F60510}" dt="2021-03-11T19:13:34.405" v="8331" actId="1036"/>
          <ac:spMkLst>
            <pc:docMk/>
            <pc:sldMk cId="1906394738" sldId="262"/>
            <ac:spMk id="211" creationId="{F66A0FDC-5455-42B9-9556-ACFDE1786EF5}"/>
          </ac:spMkLst>
        </pc:spChg>
        <pc:spChg chg="add mod">
          <ac:chgData name="Sanders Wang" userId="089d73b8-785c-4012-b931-81c632b6c9c7" providerId="ADAL" clId="{5354F822-A9E9-4067-BCDA-0FDA68F60510}" dt="2021-03-11T19:17:49.038" v="8502" actId="14100"/>
          <ac:spMkLst>
            <pc:docMk/>
            <pc:sldMk cId="1906394738" sldId="262"/>
            <ac:spMk id="212" creationId="{B09B0102-A724-41DE-AF5A-70B22E296E7C}"/>
          </ac:spMkLst>
        </pc:spChg>
        <pc:spChg chg="add del">
          <ac:chgData name="Sanders Wang" userId="089d73b8-785c-4012-b931-81c632b6c9c7" providerId="ADAL" clId="{5354F822-A9E9-4067-BCDA-0FDA68F60510}" dt="2021-03-11T18:36:51.750" v="7911" actId="478"/>
          <ac:spMkLst>
            <pc:docMk/>
            <pc:sldMk cId="1906394738" sldId="262"/>
            <ac:spMk id="214" creationId="{41157CB0-275A-45EF-B025-C450BA766A6C}"/>
          </ac:spMkLst>
        </pc:spChg>
        <pc:spChg chg="add del">
          <ac:chgData name="Sanders Wang" userId="089d73b8-785c-4012-b931-81c632b6c9c7" providerId="ADAL" clId="{5354F822-A9E9-4067-BCDA-0FDA68F60510}" dt="2021-03-11T18:36:51.750" v="7911" actId="478"/>
          <ac:spMkLst>
            <pc:docMk/>
            <pc:sldMk cId="1906394738" sldId="262"/>
            <ac:spMk id="216" creationId="{E18CE872-A7C4-48E0-877F-63BF1A0D1EC6}"/>
          </ac:spMkLst>
        </pc:spChg>
        <pc:spChg chg="add mod">
          <ac:chgData name="Sanders Wang" userId="089d73b8-785c-4012-b931-81c632b6c9c7" providerId="ADAL" clId="{5354F822-A9E9-4067-BCDA-0FDA68F60510}" dt="2021-03-11T19:13:34.405" v="8331" actId="1036"/>
          <ac:spMkLst>
            <pc:docMk/>
            <pc:sldMk cId="1906394738" sldId="262"/>
            <ac:spMk id="217" creationId="{CBF96EE2-ED68-4AD9-8AD0-5874DEC0885B}"/>
          </ac:spMkLst>
        </pc:spChg>
        <pc:spChg chg="add mod">
          <ac:chgData name="Sanders Wang" userId="089d73b8-785c-4012-b931-81c632b6c9c7" providerId="ADAL" clId="{5354F822-A9E9-4067-BCDA-0FDA68F60510}" dt="2021-03-11T19:13:34.405" v="8331" actId="1036"/>
          <ac:spMkLst>
            <pc:docMk/>
            <pc:sldMk cId="1906394738" sldId="262"/>
            <ac:spMk id="219" creationId="{40495E23-2969-45E9-8B1A-BCEE980A56C7}"/>
          </ac:spMkLst>
        </pc:spChg>
        <pc:spChg chg="add mod">
          <ac:chgData name="Sanders Wang" userId="089d73b8-785c-4012-b931-81c632b6c9c7" providerId="ADAL" clId="{5354F822-A9E9-4067-BCDA-0FDA68F60510}" dt="2021-03-11T19:13:34.405" v="8331" actId="1036"/>
          <ac:spMkLst>
            <pc:docMk/>
            <pc:sldMk cId="1906394738" sldId="262"/>
            <ac:spMk id="226" creationId="{6D5E235B-D33F-47BF-AE5B-0725EA738824}"/>
          </ac:spMkLst>
        </pc:spChg>
        <pc:spChg chg="add del">
          <ac:chgData name="Sanders Wang" userId="089d73b8-785c-4012-b931-81c632b6c9c7" providerId="ADAL" clId="{5354F822-A9E9-4067-BCDA-0FDA68F60510}" dt="2021-03-11T18:36:51.750" v="7911" actId="478"/>
          <ac:spMkLst>
            <pc:docMk/>
            <pc:sldMk cId="1906394738" sldId="262"/>
            <ac:spMk id="227" creationId="{9649161E-F8EB-4534-943A-7581F8BE18F1}"/>
          </ac:spMkLst>
        </pc:spChg>
        <pc:spChg chg="add del">
          <ac:chgData name="Sanders Wang" userId="089d73b8-785c-4012-b931-81c632b6c9c7" providerId="ADAL" clId="{5354F822-A9E9-4067-BCDA-0FDA68F60510}" dt="2021-03-11T18:36:51.750" v="7911" actId="478"/>
          <ac:spMkLst>
            <pc:docMk/>
            <pc:sldMk cId="1906394738" sldId="262"/>
            <ac:spMk id="228" creationId="{3ADC4150-49AA-405D-9597-6717EDB7E8B2}"/>
          </ac:spMkLst>
        </pc:spChg>
        <pc:spChg chg="add del">
          <ac:chgData name="Sanders Wang" userId="089d73b8-785c-4012-b931-81c632b6c9c7" providerId="ADAL" clId="{5354F822-A9E9-4067-BCDA-0FDA68F60510}" dt="2021-03-11T18:36:51.750" v="7911" actId="478"/>
          <ac:spMkLst>
            <pc:docMk/>
            <pc:sldMk cId="1906394738" sldId="262"/>
            <ac:spMk id="229" creationId="{0610A4B2-0751-4777-AA7C-D11ECFB78AFE}"/>
          </ac:spMkLst>
        </pc:spChg>
        <pc:spChg chg="add mod">
          <ac:chgData name="Sanders Wang" userId="089d73b8-785c-4012-b931-81c632b6c9c7" providerId="ADAL" clId="{5354F822-A9E9-4067-BCDA-0FDA68F60510}" dt="2021-03-11T19:13:34.405" v="8331" actId="1036"/>
          <ac:spMkLst>
            <pc:docMk/>
            <pc:sldMk cId="1906394738" sldId="262"/>
            <ac:spMk id="231" creationId="{9B737789-18C8-46BE-B01E-840815FB1108}"/>
          </ac:spMkLst>
        </pc:spChg>
        <pc:spChg chg="add del">
          <ac:chgData name="Sanders Wang" userId="089d73b8-785c-4012-b931-81c632b6c9c7" providerId="ADAL" clId="{5354F822-A9E9-4067-BCDA-0FDA68F60510}" dt="2021-03-11T18:36:51.750" v="7911" actId="478"/>
          <ac:spMkLst>
            <pc:docMk/>
            <pc:sldMk cId="1906394738" sldId="262"/>
            <ac:spMk id="234" creationId="{65FCADA9-75C4-491F-A6B8-236A72A004D2}"/>
          </ac:spMkLst>
        </pc:spChg>
        <pc:spChg chg="add del">
          <ac:chgData name="Sanders Wang" userId="089d73b8-785c-4012-b931-81c632b6c9c7" providerId="ADAL" clId="{5354F822-A9E9-4067-BCDA-0FDA68F60510}" dt="2021-03-11T18:36:51.750" v="7911" actId="478"/>
          <ac:spMkLst>
            <pc:docMk/>
            <pc:sldMk cId="1906394738" sldId="262"/>
            <ac:spMk id="235" creationId="{EC00C743-BB1B-4586-B82D-528CE3E574E4}"/>
          </ac:spMkLst>
        </pc:spChg>
        <pc:spChg chg="add mod">
          <ac:chgData name="Sanders Wang" userId="089d73b8-785c-4012-b931-81c632b6c9c7" providerId="ADAL" clId="{5354F822-A9E9-4067-BCDA-0FDA68F60510}" dt="2021-03-11T19:13:34.405" v="8331" actId="1036"/>
          <ac:spMkLst>
            <pc:docMk/>
            <pc:sldMk cId="1906394738" sldId="262"/>
            <ac:spMk id="236" creationId="{78572E57-258E-4957-80A5-3E2DC590F6AB}"/>
          </ac:spMkLst>
        </pc:spChg>
        <pc:spChg chg="add mod">
          <ac:chgData name="Sanders Wang" userId="089d73b8-785c-4012-b931-81c632b6c9c7" providerId="ADAL" clId="{5354F822-A9E9-4067-BCDA-0FDA68F60510}" dt="2021-03-11T19:13:34.405" v="8331" actId="1036"/>
          <ac:spMkLst>
            <pc:docMk/>
            <pc:sldMk cId="1906394738" sldId="262"/>
            <ac:spMk id="238" creationId="{0B8B563D-F32E-47C5-BA93-FA96440C55F9}"/>
          </ac:spMkLst>
        </pc:spChg>
        <pc:spChg chg="add del">
          <ac:chgData name="Sanders Wang" userId="089d73b8-785c-4012-b931-81c632b6c9c7" providerId="ADAL" clId="{5354F822-A9E9-4067-BCDA-0FDA68F60510}" dt="2021-03-11T18:36:51.750" v="7911" actId="478"/>
          <ac:spMkLst>
            <pc:docMk/>
            <pc:sldMk cId="1906394738" sldId="262"/>
            <ac:spMk id="240" creationId="{3E8B9A36-C4AD-4751-BED1-B5B33580DF37}"/>
          </ac:spMkLst>
        </pc:spChg>
        <pc:spChg chg="add mod">
          <ac:chgData name="Sanders Wang" userId="089d73b8-785c-4012-b931-81c632b6c9c7" providerId="ADAL" clId="{5354F822-A9E9-4067-BCDA-0FDA68F60510}" dt="2021-03-11T19:13:34.405" v="8331" actId="1036"/>
          <ac:spMkLst>
            <pc:docMk/>
            <pc:sldMk cId="1906394738" sldId="262"/>
            <ac:spMk id="245" creationId="{2F1A444A-0229-4BCD-B498-A686DF889ED8}"/>
          </ac:spMkLst>
        </pc:spChg>
        <pc:spChg chg="add mod">
          <ac:chgData name="Sanders Wang" userId="089d73b8-785c-4012-b931-81c632b6c9c7" providerId="ADAL" clId="{5354F822-A9E9-4067-BCDA-0FDA68F60510}" dt="2021-03-11T19:13:34.405" v="8331" actId="1036"/>
          <ac:spMkLst>
            <pc:docMk/>
            <pc:sldMk cId="1906394738" sldId="262"/>
            <ac:spMk id="247" creationId="{3B812FED-05AD-42B6-86B7-FA68D0A5D149}"/>
          </ac:spMkLst>
        </pc:spChg>
        <pc:spChg chg="add mod">
          <ac:chgData name="Sanders Wang" userId="089d73b8-785c-4012-b931-81c632b6c9c7" providerId="ADAL" clId="{5354F822-A9E9-4067-BCDA-0FDA68F60510}" dt="2021-03-11T19:13:34.405" v="8331" actId="1036"/>
          <ac:spMkLst>
            <pc:docMk/>
            <pc:sldMk cId="1906394738" sldId="262"/>
            <ac:spMk id="253" creationId="{888E5360-BC4F-47E9-8B2B-3AE4D34BBBD8}"/>
          </ac:spMkLst>
        </pc:spChg>
        <pc:spChg chg="add del">
          <ac:chgData name="Sanders Wang" userId="089d73b8-785c-4012-b931-81c632b6c9c7" providerId="ADAL" clId="{5354F822-A9E9-4067-BCDA-0FDA68F60510}" dt="2021-03-11T18:36:51.750" v="7911" actId="478"/>
          <ac:spMkLst>
            <pc:docMk/>
            <pc:sldMk cId="1906394738" sldId="262"/>
            <ac:spMk id="254" creationId="{2901C124-8396-4637-B75A-4A26402BA244}"/>
          </ac:spMkLst>
        </pc:spChg>
        <pc:spChg chg="add del">
          <ac:chgData name="Sanders Wang" userId="089d73b8-785c-4012-b931-81c632b6c9c7" providerId="ADAL" clId="{5354F822-A9E9-4067-BCDA-0FDA68F60510}" dt="2021-03-11T18:36:51.750" v="7911" actId="478"/>
          <ac:spMkLst>
            <pc:docMk/>
            <pc:sldMk cId="1906394738" sldId="262"/>
            <ac:spMk id="258" creationId="{D75A76A5-B402-4825-A7EC-35B1B5CD3AB9}"/>
          </ac:spMkLst>
        </pc:spChg>
        <pc:spChg chg="add del">
          <ac:chgData name="Sanders Wang" userId="089d73b8-785c-4012-b931-81c632b6c9c7" providerId="ADAL" clId="{5354F822-A9E9-4067-BCDA-0FDA68F60510}" dt="2021-03-11T18:36:51.750" v="7911" actId="478"/>
          <ac:spMkLst>
            <pc:docMk/>
            <pc:sldMk cId="1906394738" sldId="262"/>
            <ac:spMk id="259" creationId="{C4E31602-77E4-4FA0-BEB7-57D56926DBAF}"/>
          </ac:spMkLst>
        </pc:spChg>
        <pc:spChg chg="add del">
          <ac:chgData name="Sanders Wang" userId="089d73b8-785c-4012-b931-81c632b6c9c7" providerId="ADAL" clId="{5354F822-A9E9-4067-BCDA-0FDA68F60510}" dt="2021-03-11T18:36:51.750" v="7911" actId="478"/>
          <ac:spMkLst>
            <pc:docMk/>
            <pc:sldMk cId="1906394738" sldId="262"/>
            <ac:spMk id="260" creationId="{36122DC0-027E-4C06-883F-DFD983BC3C40}"/>
          </ac:spMkLst>
        </pc:spChg>
        <pc:spChg chg="add mod">
          <ac:chgData name="Sanders Wang" userId="089d73b8-785c-4012-b931-81c632b6c9c7" providerId="ADAL" clId="{5354F822-A9E9-4067-BCDA-0FDA68F60510}" dt="2021-03-11T19:20:12.911" v="8552" actId="14100"/>
          <ac:spMkLst>
            <pc:docMk/>
            <pc:sldMk cId="1906394738" sldId="262"/>
            <ac:spMk id="261" creationId="{03E63A4C-0BCC-4306-810C-CDA4344F2497}"/>
          </ac:spMkLst>
        </pc:spChg>
        <pc:spChg chg="add mod">
          <ac:chgData name="Sanders Wang" userId="089d73b8-785c-4012-b931-81c632b6c9c7" providerId="ADAL" clId="{5354F822-A9E9-4067-BCDA-0FDA68F60510}" dt="2021-03-11T19:42:25.964" v="8770" actId="1036"/>
          <ac:spMkLst>
            <pc:docMk/>
            <pc:sldMk cId="1906394738" sldId="262"/>
            <ac:spMk id="262" creationId="{21D69A48-1488-4FF5-AB0A-F31D44EA314A}"/>
          </ac:spMkLst>
        </pc:spChg>
        <pc:spChg chg="add del">
          <ac:chgData name="Sanders Wang" userId="089d73b8-785c-4012-b931-81c632b6c9c7" providerId="ADAL" clId="{5354F822-A9E9-4067-BCDA-0FDA68F60510}" dt="2021-03-11T18:36:51.750" v="7911" actId="478"/>
          <ac:spMkLst>
            <pc:docMk/>
            <pc:sldMk cId="1906394738" sldId="262"/>
            <ac:spMk id="263" creationId="{BEF30532-FC90-4E55-941B-D61C0A3C8FE3}"/>
          </ac:spMkLst>
        </pc:spChg>
        <pc:spChg chg="add del">
          <ac:chgData name="Sanders Wang" userId="089d73b8-785c-4012-b931-81c632b6c9c7" providerId="ADAL" clId="{5354F822-A9E9-4067-BCDA-0FDA68F60510}" dt="2021-03-11T18:36:51.750" v="7911" actId="478"/>
          <ac:spMkLst>
            <pc:docMk/>
            <pc:sldMk cId="1906394738" sldId="262"/>
            <ac:spMk id="265" creationId="{1D10A5B6-16D1-4A54-A1E1-D2B703C7F581}"/>
          </ac:spMkLst>
        </pc:spChg>
        <pc:spChg chg="add mod">
          <ac:chgData name="Sanders Wang" userId="089d73b8-785c-4012-b931-81c632b6c9c7" providerId="ADAL" clId="{5354F822-A9E9-4067-BCDA-0FDA68F60510}" dt="2021-03-11T19:42:25.964" v="8770" actId="1036"/>
          <ac:spMkLst>
            <pc:docMk/>
            <pc:sldMk cId="1906394738" sldId="262"/>
            <ac:spMk id="266" creationId="{D80AB96D-9660-497A-A849-46F0E31327CE}"/>
          </ac:spMkLst>
        </pc:spChg>
        <pc:spChg chg="add del">
          <ac:chgData name="Sanders Wang" userId="089d73b8-785c-4012-b931-81c632b6c9c7" providerId="ADAL" clId="{5354F822-A9E9-4067-BCDA-0FDA68F60510}" dt="2021-03-11T18:36:51.750" v="7911" actId="478"/>
          <ac:spMkLst>
            <pc:docMk/>
            <pc:sldMk cId="1906394738" sldId="262"/>
            <ac:spMk id="269" creationId="{21A3015B-852D-4E4B-9CB2-3A358980AE4E}"/>
          </ac:spMkLst>
        </pc:spChg>
        <pc:spChg chg="add del">
          <ac:chgData name="Sanders Wang" userId="089d73b8-785c-4012-b931-81c632b6c9c7" providerId="ADAL" clId="{5354F822-A9E9-4067-BCDA-0FDA68F60510}" dt="2021-03-11T18:36:51.750" v="7911" actId="478"/>
          <ac:spMkLst>
            <pc:docMk/>
            <pc:sldMk cId="1906394738" sldId="262"/>
            <ac:spMk id="277" creationId="{2B9D0678-B691-4442-9D06-29DDF38A921D}"/>
          </ac:spMkLst>
        </pc:spChg>
        <pc:spChg chg="add del">
          <ac:chgData name="Sanders Wang" userId="089d73b8-785c-4012-b931-81c632b6c9c7" providerId="ADAL" clId="{5354F822-A9E9-4067-BCDA-0FDA68F60510}" dt="2021-03-11T18:36:51.750" v="7911" actId="478"/>
          <ac:spMkLst>
            <pc:docMk/>
            <pc:sldMk cId="1906394738" sldId="262"/>
            <ac:spMk id="281" creationId="{E22EA1D3-893F-47EF-AA2C-F3AD5D7337A7}"/>
          </ac:spMkLst>
        </pc:spChg>
        <pc:spChg chg="add del">
          <ac:chgData name="Sanders Wang" userId="089d73b8-785c-4012-b931-81c632b6c9c7" providerId="ADAL" clId="{5354F822-A9E9-4067-BCDA-0FDA68F60510}" dt="2021-03-11T18:36:51.750" v="7911" actId="478"/>
          <ac:spMkLst>
            <pc:docMk/>
            <pc:sldMk cId="1906394738" sldId="262"/>
            <ac:spMk id="283" creationId="{4800F66E-7FA1-4A8C-8CD4-7015CD85B22B}"/>
          </ac:spMkLst>
        </pc:spChg>
        <pc:spChg chg="add del">
          <ac:chgData name="Sanders Wang" userId="089d73b8-785c-4012-b931-81c632b6c9c7" providerId="ADAL" clId="{5354F822-A9E9-4067-BCDA-0FDA68F60510}" dt="2021-03-11T18:36:51.750" v="7911" actId="478"/>
          <ac:spMkLst>
            <pc:docMk/>
            <pc:sldMk cId="1906394738" sldId="262"/>
            <ac:spMk id="284" creationId="{3FB80C52-E8F2-4C93-8A29-B1E2B4E677AB}"/>
          </ac:spMkLst>
        </pc:spChg>
        <pc:spChg chg="add del">
          <ac:chgData name="Sanders Wang" userId="089d73b8-785c-4012-b931-81c632b6c9c7" providerId="ADAL" clId="{5354F822-A9E9-4067-BCDA-0FDA68F60510}" dt="2021-03-11T18:36:51.750" v="7911" actId="478"/>
          <ac:spMkLst>
            <pc:docMk/>
            <pc:sldMk cId="1906394738" sldId="262"/>
            <ac:spMk id="285" creationId="{C1AF5B93-88C5-49D3-93F6-187AE8E919C6}"/>
          </ac:spMkLst>
        </pc:spChg>
        <pc:spChg chg="add mod">
          <ac:chgData name="Sanders Wang" userId="089d73b8-785c-4012-b931-81c632b6c9c7" providerId="ADAL" clId="{5354F822-A9E9-4067-BCDA-0FDA68F60510}" dt="2021-03-11T19:19:22.120" v="8543" actId="571"/>
          <ac:spMkLst>
            <pc:docMk/>
            <pc:sldMk cId="1906394738" sldId="262"/>
            <ac:spMk id="288" creationId="{48DB3F5A-43CA-40E1-8C91-DD3300E306C9}"/>
          </ac:spMkLst>
        </pc:spChg>
        <pc:spChg chg="add mod">
          <ac:chgData name="Sanders Wang" userId="089d73b8-785c-4012-b931-81c632b6c9c7" providerId="ADAL" clId="{5354F822-A9E9-4067-BCDA-0FDA68F60510}" dt="2021-03-11T19:22:17.646" v="8579" actId="14100"/>
          <ac:spMkLst>
            <pc:docMk/>
            <pc:sldMk cId="1906394738" sldId="262"/>
            <ac:spMk id="289" creationId="{D314AF3A-25FD-44B9-93C1-4843E048E10A}"/>
          </ac:spMkLst>
        </pc:spChg>
        <pc:spChg chg="add del">
          <ac:chgData name="Sanders Wang" userId="089d73b8-785c-4012-b931-81c632b6c9c7" providerId="ADAL" clId="{5354F822-A9E9-4067-BCDA-0FDA68F60510}" dt="2021-03-11T18:36:51.750" v="7911" actId="478"/>
          <ac:spMkLst>
            <pc:docMk/>
            <pc:sldMk cId="1906394738" sldId="262"/>
            <ac:spMk id="291" creationId="{5E945681-7076-4971-9250-48850CA7609B}"/>
          </ac:spMkLst>
        </pc:spChg>
        <pc:spChg chg="add del">
          <ac:chgData name="Sanders Wang" userId="089d73b8-785c-4012-b931-81c632b6c9c7" providerId="ADAL" clId="{5354F822-A9E9-4067-BCDA-0FDA68F60510}" dt="2021-03-11T18:36:51.750" v="7911" actId="478"/>
          <ac:spMkLst>
            <pc:docMk/>
            <pc:sldMk cId="1906394738" sldId="262"/>
            <ac:spMk id="292" creationId="{7686AC0E-2D3B-480A-A3A7-A7CDDF912FE2}"/>
          </ac:spMkLst>
        </pc:spChg>
        <pc:spChg chg="add del">
          <ac:chgData name="Sanders Wang" userId="089d73b8-785c-4012-b931-81c632b6c9c7" providerId="ADAL" clId="{5354F822-A9E9-4067-BCDA-0FDA68F60510}" dt="2021-03-11T18:36:51.750" v="7911" actId="478"/>
          <ac:spMkLst>
            <pc:docMk/>
            <pc:sldMk cId="1906394738" sldId="262"/>
            <ac:spMk id="294" creationId="{3E958273-86AE-48EA-9B4D-8D05F1F78A6F}"/>
          </ac:spMkLst>
        </pc:spChg>
        <pc:spChg chg="add mod">
          <ac:chgData name="Sanders Wang" userId="089d73b8-785c-4012-b931-81c632b6c9c7" providerId="ADAL" clId="{5354F822-A9E9-4067-BCDA-0FDA68F60510}" dt="2021-03-11T19:42:18.335" v="8758" actId="1076"/>
          <ac:spMkLst>
            <pc:docMk/>
            <pc:sldMk cId="1906394738" sldId="262"/>
            <ac:spMk id="296" creationId="{E306099F-C98A-4DE0-874D-9887195E0155}"/>
          </ac:spMkLst>
        </pc:spChg>
        <pc:spChg chg="add del">
          <ac:chgData name="Sanders Wang" userId="089d73b8-785c-4012-b931-81c632b6c9c7" providerId="ADAL" clId="{5354F822-A9E9-4067-BCDA-0FDA68F60510}" dt="2021-03-11T18:36:51.750" v="7911" actId="478"/>
          <ac:spMkLst>
            <pc:docMk/>
            <pc:sldMk cId="1906394738" sldId="262"/>
            <ac:spMk id="297" creationId="{B1F9478E-D2D0-492C-94B3-44E59683ACB3}"/>
          </ac:spMkLst>
        </pc:spChg>
        <pc:spChg chg="add del">
          <ac:chgData name="Sanders Wang" userId="089d73b8-785c-4012-b931-81c632b6c9c7" providerId="ADAL" clId="{5354F822-A9E9-4067-BCDA-0FDA68F60510}" dt="2021-03-11T18:36:51.750" v="7911" actId="478"/>
          <ac:spMkLst>
            <pc:docMk/>
            <pc:sldMk cId="1906394738" sldId="262"/>
            <ac:spMk id="298" creationId="{3CA46DA5-253B-4493-A8AB-AA03630274FD}"/>
          </ac:spMkLst>
        </pc:spChg>
        <pc:spChg chg="add del">
          <ac:chgData name="Sanders Wang" userId="089d73b8-785c-4012-b931-81c632b6c9c7" providerId="ADAL" clId="{5354F822-A9E9-4067-BCDA-0FDA68F60510}" dt="2021-03-11T18:36:51.750" v="7911" actId="478"/>
          <ac:spMkLst>
            <pc:docMk/>
            <pc:sldMk cId="1906394738" sldId="262"/>
            <ac:spMk id="299" creationId="{4B8FF0F9-FDC7-4A46-A439-A3B2D1B61009}"/>
          </ac:spMkLst>
        </pc:spChg>
        <pc:spChg chg="add del">
          <ac:chgData name="Sanders Wang" userId="089d73b8-785c-4012-b931-81c632b6c9c7" providerId="ADAL" clId="{5354F822-A9E9-4067-BCDA-0FDA68F60510}" dt="2021-03-11T18:36:51.750" v="7911" actId="478"/>
          <ac:spMkLst>
            <pc:docMk/>
            <pc:sldMk cId="1906394738" sldId="262"/>
            <ac:spMk id="300" creationId="{81D1A171-86D6-4197-A78C-69F39A904D03}"/>
          </ac:spMkLst>
        </pc:spChg>
        <pc:spChg chg="add del">
          <ac:chgData name="Sanders Wang" userId="089d73b8-785c-4012-b931-81c632b6c9c7" providerId="ADAL" clId="{5354F822-A9E9-4067-BCDA-0FDA68F60510}" dt="2021-03-11T18:36:51.750" v="7911" actId="478"/>
          <ac:spMkLst>
            <pc:docMk/>
            <pc:sldMk cId="1906394738" sldId="262"/>
            <ac:spMk id="302" creationId="{A8F3F060-AB0A-43F0-9E61-C1792561C201}"/>
          </ac:spMkLst>
        </pc:spChg>
        <pc:spChg chg="add del">
          <ac:chgData name="Sanders Wang" userId="089d73b8-785c-4012-b931-81c632b6c9c7" providerId="ADAL" clId="{5354F822-A9E9-4067-BCDA-0FDA68F60510}" dt="2021-03-11T18:36:51.750" v="7911" actId="478"/>
          <ac:spMkLst>
            <pc:docMk/>
            <pc:sldMk cId="1906394738" sldId="262"/>
            <ac:spMk id="303" creationId="{D7D57C53-DA51-45B5-A38D-C07DCD306AD5}"/>
          </ac:spMkLst>
        </pc:spChg>
        <pc:spChg chg="add mod">
          <ac:chgData name="Sanders Wang" userId="089d73b8-785c-4012-b931-81c632b6c9c7" providerId="ADAL" clId="{5354F822-A9E9-4067-BCDA-0FDA68F60510}" dt="2021-03-11T19:22:46.035" v="8581" actId="571"/>
          <ac:spMkLst>
            <pc:docMk/>
            <pc:sldMk cId="1906394738" sldId="262"/>
            <ac:spMk id="306" creationId="{F036449B-E05D-42A0-8D53-B2733FF6DB20}"/>
          </ac:spMkLst>
        </pc:spChg>
        <pc:spChg chg="add del">
          <ac:chgData name="Sanders Wang" userId="089d73b8-785c-4012-b931-81c632b6c9c7" providerId="ADAL" clId="{5354F822-A9E9-4067-BCDA-0FDA68F60510}" dt="2021-03-11T18:36:51.750" v="7911" actId="478"/>
          <ac:spMkLst>
            <pc:docMk/>
            <pc:sldMk cId="1906394738" sldId="262"/>
            <ac:spMk id="312" creationId="{BFD832DD-8E9D-4862-98C6-A140E97F056C}"/>
          </ac:spMkLst>
        </pc:spChg>
        <pc:spChg chg="add del">
          <ac:chgData name="Sanders Wang" userId="089d73b8-785c-4012-b931-81c632b6c9c7" providerId="ADAL" clId="{5354F822-A9E9-4067-BCDA-0FDA68F60510}" dt="2021-03-11T18:36:51.750" v="7911" actId="478"/>
          <ac:spMkLst>
            <pc:docMk/>
            <pc:sldMk cId="1906394738" sldId="262"/>
            <ac:spMk id="314" creationId="{CA55C502-89EB-49FC-A079-42F5A8D90683}"/>
          </ac:spMkLst>
        </pc:spChg>
        <pc:spChg chg="add mod">
          <ac:chgData name="Sanders Wang" userId="089d73b8-785c-4012-b931-81c632b6c9c7" providerId="ADAL" clId="{5354F822-A9E9-4067-BCDA-0FDA68F60510}" dt="2021-03-11T19:23:36.604" v="8592" actId="113"/>
          <ac:spMkLst>
            <pc:docMk/>
            <pc:sldMk cId="1906394738" sldId="262"/>
            <ac:spMk id="315" creationId="{1868B6D4-25ED-41D1-A25D-5E0818C0FEE8}"/>
          </ac:spMkLst>
        </pc:spChg>
        <pc:spChg chg="add del">
          <ac:chgData name="Sanders Wang" userId="089d73b8-785c-4012-b931-81c632b6c9c7" providerId="ADAL" clId="{5354F822-A9E9-4067-BCDA-0FDA68F60510}" dt="2021-03-11T18:36:51.750" v="7911" actId="478"/>
          <ac:spMkLst>
            <pc:docMk/>
            <pc:sldMk cId="1906394738" sldId="262"/>
            <ac:spMk id="316" creationId="{02117CBF-41AA-42B5-8F71-29A8D827D5E2}"/>
          </ac:spMkLst>
        </pc:spChg>
        <pc:spChg chg="add mod">
          <ac:chgData name="Sanders Wang" userId="089d73b8-785c-4012-b931-81c632b6c9c7" providerId="ADAL" clId="{5354F822-A9E9-4067-BCDA-0FDA68F60510}" dt="2021-03-11T19:24:16.209" v="8599" actId="113"/>
          <ac:spMkLst>
            <pc:docMk/>
            <pc:sldMk cId="1906394738" sldId="262"/>
            <ac:spMk id="320" creationId="{F94BB16C-24C6-4525-B46C-0D1D96770C39}"/>
          </ac:spMkLst>
        </pc:spChg>
        <pc:spChg chg="add del">
          <ac:chgData name="Sanders Wang" userId="089d73b8-785c-4012-b931-81c632b6c9c7" providerId="ADAL" clId="{5354F822-A9E9-4067-BCDA-0FDA68F60510}" dt="2021-03-11T18:36:51.750" v="7911" actId="478"/>
          <ac:spMkLst>
            <pc:docMk/>
            <pc:sldMk cId="1906394738" sldId="262"/>
            <ac:spMk id="321" creationId="{9AE1C7E8-64E3-4EF6-AF54-D692383C0A4F}"/>
          </ac:spMkLst>
        </pc:spChg>
        <pc:spChg chg="add del">
          <ac:chgData name="Sanders Wang" userId="089d73b8-785c-4012-b931-81c632b6c9c7" providerId="ADAL" clId="{5354F822-A9E9-4067-BCDA-0FDA68F60510}" dt="2021-03-11T18:36:51.750" v="7911" actId="478"/>
          <ac:spMkLst>
            <pc:docMk/>
            <pc:sldMk cId="1906394738" sldId="262"/>
            <ac:spMk id="323" creationId="{31DDB597-80E8-4B0C-8DCD-66BA474BAA0D}"/>
          </ac:spMkLst>
        </pc:spChg>
        <pc:spChg chg="add del">
          <ac:chgData name="Sanders Wang" userId="089d73b8-785c-4012-b931-81c632b6c9c7" providerId="ADAL" clId="{5354F822-A9E9-4067-BCDA-0FDA68F60510}" dt="2021-03-11T18:36:51.750" v="7911" actId="478"/>
          <ac:spMkLst>
            <pc:docMk/>
            <pc:sldMk cId="1906394738" sldId="262"/>
            <ac:spMk id="326" creationId="{0B578B8C-2834-4C5C-8657-1E09BD961580}"/>
          </ac:spMkLst>
        </pc:spChg>
        <pc:spChg chg="add del">
          <ac:chgData name="Sanders Wang" userId="089d73b8-785c-4012-b931-81c632b6c9c7" providerId="ADAL" clId="{5354F822-A9E9-4067-BCDA-0FDA68F60510}" dt="2021-03-11T18:36:51.750" v="7911" actId="478"/>
          <ac:spMkLst>
            <pc:docMk/>
            <pc:sldMk cId="1906394738" sldId="262"/>
            <ac:spMk id="328" creationId="{DB95FA41-AC0C-4DC1-85CB-DEBCC8663962}"/>
          </ac:spMkLst>
        </pc:spChg>
        <pc:spChg chg="add del">
          <ac:chgData name="Sanders Wang" userId="089d73b8-785c-4012-b931-81c632b6c9c7" providerId="ADAL" clId="{5354F822-A9E9-4067-BCDA-0FDA68F60510}" dt="2021-03-11T18:36:51.750" v="7911" actId="478"/>
          <ac:spMkLst>
            <pc:docMk/>
            <pc:sldMk cId="1906394738" sldId="262"/>
            <ac:spMk id="330" creationId="{5A29A8D8-6B07-4FB6-AB81-295CC579E728}"/>
          </ac:spMkLst>
        </pc:spChg>
        <pc:spChg chg="add del">
          <ac:chgData name="Sanders Wang" userId="089d73b8-785c-4012-b931-81c632b6c9c7" providerId="ADAL" clId="{5354F822-A9E9-4067-BCDA-0FDA68F60510}" dt="2021-03-11T18:36:51.750" v="7911" actId="478"/>
          <ac:spMkLst>
            <pc:docMk/>
            <pc:sldMk cId="1906394738" sldId="262"/>
            <ac:spMk id="331" creationId="{F9BC559B-D01D-4561-95D1-6612DBCB1B23}"/>
          </ac:spMkLst>
        </pc:spChg>
        <pc:spChg chg="add del">
          <ac:chgData name="Sanders Wang" userId="089d73b8-785c-4012-b931-81c632b6c9c7" providerId="ADAL" clId="{5354F822-A9E9-4067-BCDA-0FDA68F60510}" dt="2021-03-11T18:36:51.750" v="7911" actId="478"/>
          <ac:spMkLst>
            <pc:docMk/>
            <pc:sldMk cId="1906394738" sldId="262"/>
            <ac:spMk id="333" creationId="{9DA94804-66D1-48CA-8F73-B4FC4E47090C}"/>
          </ac:spMkLst>
        </pc:spChg>
        <pc:spChg chg="add del">
          <ac:chgData name="Sanders Wang" userId="089d73b8-785c-4012-b931-81c632b6c9c7" providerId="ADAL" clId="{5354F822-A9E9-4067-BCDA-0FDA68F60510}" dt="2021-03-11T18:36:51.750" v="7911" actId="478"/>
          <ac:spMkLst>
            <pc:docMk/>
            <pc:sldMk cId="1906394738" sldId="262"/>
            <ac:spMk id="335" creationId="{CB310B40-375C-4C8C-8820-4A298EF9BF6A}"/>
          </ac:spMkLst>
        </pc:spChg>
        <pc:spChg chg="add del">
          <ac:chgData name="Sanders Wang" userId="089d73b8-785c-4012-b931-81c632b6c9c7" providerId="ADAL" clId="{5354F822-A9E9-4067-BCDA-0FDA68F60510}" dt="2021-03-11T18:36:51.750" v="7911" actId="478"/>
          <ac:spMkLst>
            <pc:docMk/>
            <pc:sldMk cId="1906394738" sldId="262"/>
            <ac:spMk id="336" creationId="{C7F719DF-2159-4D40-9229-8DC15100E7A9}"/>
          </ac:spMkLst>
        </pc:spChg>
        <pc:spChg chg="add mod">
          <ac:chgData name="Sanders Wang" userId="089d73b8-785c-4012-b931-81c632b6c9c7" providerId="ADAL" clId="{5354F822-A9E9-4067-BCDA-0FDA68F60510}" dt="2021-03-11T19:25:31.124" v="8613"/>
          <ac:spMkLst>
            <pc:docMk/>
            <pc:sldMk cId="1906394738" sldId="262"/>
            <ac:spMk id="337" creationId="{8BD03211-8B8D-4A5E-848B-04CCC45BFA77}"/>
          </ac:spMkLst>
        </pc:spChg>
        <pc:spChg chg="add del mod">
          <ac:chgData name="Sanders Wang" userId="089d73b8-785c-4012-b931-81c632b6c9c7" providerId="ADAL" clId="{5354F822-A9E9-4067-BCDA-0FDA68F60510}" dt="2021-03-11T19:29:39.579" v="8621" actId="478"/>
          <ac:spMkLst>
            <pc:docMk/>
            <pc:sldMk cId="1906394738" sldId="262"/>
            <ac:spMk id="340" creationId="{87C31818-1465-444C-8D01-B1AFABC07367}"/>
          </ac:spMkLst>
        </pc:spChg>
        <pc:spChg chg="add del mod">
          <ac:chgData name="Sanders Wang" userId="089d73b8-785c-4012-b931-81c632b6c9c7" providerId="ADAL" clId="{5354F822-A9E9-4067-BCDA-0FDA68F60510}" dt="2021-03-11T19:29:42.026" v="8622" actId="478"/>
          <ac:spMkLst>
            <pc:docMk/>
            <pc:sldMk cId="1906394738" sldId="262"/>
            <ac:spMk id="342" creationId="{3A3B709C-9725-4AB8-9605-EA78467B0789}"/>
          </ac:spMkLst>
        </pc:spChg>
        <pc:spChg chg="add del mod">
          <ac:chgData name="Sanders Wang" userId="089d73b8-785c-4012-b931-81c632b6c9c7" providerId="ADAL" clId="{5354F822-A9E9-4067-BCDA-0FDA68F60510}" dt="2021-03-11T19:30:51.625" v="8635" actId="478"/>
          <ac:spMkLst>
            <pc:docMk/>
            <pc:sldMk cId="1906394738" sldId="262"/>
            <ac:spMk id="343" creationId="{82AA0C29-25C4-405C-A6AF-89A0ECE75E39}"/>
          </ac:spMkLst>
        </pc:spChg>
        <pc:spChg chg="add del mod">
          <ac:chgData name="Sanders Wang" userId="089d73b8-785c-4012-b931-81c632b6c9c7" providerId="ADAL" clId="{5354F822-A9E9-4067-BCDA-0FDA68F60510}" dt="2021-03-11T19:30:12.872" v="8629" actId="478"/>
          <ac:spMkLst>
            <pc:docMk/>
            <pc:sldMk cId="1906394738" sldId="262"/>
            <ac:spMk id="349" creationId="{3DC3EFAF-3101-4FB9-818D-714BAF0F01EA}"/>
          </ac:spMkLst>
        </pc:spChg>
        <pc:spChg chg="add del">
          <ac:chgData name="Sanders Wang" userId="089d73b8-785c-4012-b931-81c632b6c9c7" providerId="ADAL" clId="{5354F822-A9E9-4067-BCDA-0FDA68F60510}" dt="2021-03-11T18:36:51.750" v="7911" actId="478"/>
          <ac:spMkLst>
            <pc:docMk/>
            <pc:sldMk cId="1906394738" sldId="262"/>
            <ac:spMk id="351" creationId="{DCBAC85D-62B0-433A-8F36-F22D69AC6D15}"/>
          </ac:spMkLst>
        </pc:spChg>
        <pc:spChg chg="add del">
          <ac:chgData name="Sanders Wang" userId="089d73b8-785c-4012-b931-81c632b6c9c7" providerId="ADAL" clId="{5354F822-A9E9-4067-BCDA-0FDA68F60510}" dt="2021-03-11T18:36:51.750" v="7911" actId="478"/>
          <ac:spMkLst>
            <pc:docMk/>
            <pc:sldMk cId="1906394738" sldId="262"/>
            <ac:spMk id="352" creationId="{63673E39-3EFC-4D81-A0BD-E1537F26C31E}"/>
          </ac:spMkLst>
        </pc:spChg>
        <pc:spChg chg="add del">
          <ac:chgData name="Sanders Wang" userId="089d73b8-785c-4012-b931-81c632b6c9c7" providerId="ADAL" clId="{5354F822-A9E9-4067-BCDA-0FDA68F60510}" dt="2021-03-11T18:36:51.750" v="7911" actId="478"/>
          <ac:spMkLst>
            <pc:docMk/>
            <pc:sldMk cId="1906394738" sldId="262"/>
            <ac:spMk id="354" creationId="{7676321B-A322-434A-9CBD-67FC03075886}"/>
          </ac:spMkLst>
        </pc:spChg>
        <pc:spChg chg="add del">
          <ac:chgData name="Sanders Wang" userId="089d73b8-785c-4012-b931-81c632b6c9c7" providerId="ADAL" clId="{5354F822-A9E9-4067-BCDA-0FDA68F60510}" dt="2021-03-11T18:36:51.750" v="7911" actId="478"/>
          <ac:spMkLst>
            <pc:docMk/>
            <pc:sldMk cId="1906394738" sldId="262"/>
            <ac:spMk id="355" creationId="{24808D35-6E72-4939-86A5-80C955E57034}"/>
          </ac:spMkLst>
        </pc:spChg>
        <pc:spChg chg="add del mod">
          <ac:chgData name="Sanders Wang" userId="089d73b8-785c-4012-b931-81c632b6c9c7" providerId="ADAL" clId="{5354F822-A9E9-4067-BCDA-0FDA68F60510}" dt="2021-03-11T19:30:54.876" v="8636" actId="478"/>
          <ac:spMkLst>
            <pc:docMk/>
            <pc:sldMk cId="1906394738" sldId="262"/>
            <ac:spMk id="357" creationId="{14A76968-6F88-45B5-A042-43AFCE0DC844}"/>
          </ac:spMkLst>
        </pc:spChg>
        <pc:spChg chg="add del mod">
          <ac:chgData name="Sanders Wang" userId="089d73b8-785c-4012-b931-81c632b6c9c7" providerId="ADAL" clId="{5354F822-A9E9-4067-BCDA-0FDA68F60510}" dt="2021-03-11T19:40:46.736" v="8748" actId="478"/>
          <ac:spMkLst>
            <pc:docMk/>
            <pc:sldMk cId="1906394738" sldId="262"/>
            <ac:spMk id="358" creationId="{44DCFB26-4C9B-4CD4-B143-BE054F9944BA}"/>
          </ac:spMkLst>
        </pc:spChg>
        <pc:spChg chg="add mod">
          <ac:chgData name="Sanders Wang" userId="089d73b8-785c-4012-b931-81c632b6c9c7" providerId="ADAL" clId="{5354F822-A9E9-4067-BCDA-0FDA68F60510}" dt="2021-03-11T19:31:10.066" v="8675" actId="1038"/>
          <ac:spMkLst>
            <pc:docMk/>
            <pc:sldMk cId="1906394738" sldId="262"/>
            <ac:spMk id="359" creationId="{40388E73-1DB9-48D4-B02C-D97A314C71DE}"/>
          </ac:spMkLst>
        </pc:spChg>
        <pc:spChg chg="add mod">
          <ac:chgData name="Sanders Wang" userId="089d73b8-785c-4012-b931-81c632b6c9c7" providerId="ADAL" clId="{5354F822-A9E9-4067-BCDA-0FDA68F60510}" dt="2021-03-11T19:31:10.066" v="8675" actId="1038"/>
          <ac:spMkLst>
            <pc:docMk/>
            <pc:sldMk cId="1906394738" sldId="262"/>
            <ac:spMk id="360" creationId="{68C046C8-2035-481B-8EB3-1D3BB3E82DED}"/>
          </ac:spMkLst>
        </pc:spChg>
        <pc:spChg chg="add del">
          <ac:chgData name="Sanders Wang" userId="089d73b8-785c-4012-b931-81c632b6c9c7" providerId="ADAL" clId="{5354F822-A9E9-4067-BCDA-0FDA68F60510}" dt="2021-03-11T18:36:51.750" v="7911" actId="478"/>
          <ac:spMkLst>
            <pc:docMk/>
            <pc:sldMk cId="1906394738" sldId="262"/>
            <ac:spMk id="365" creationId="{6EE9D4DC-6228-4115-92D0-37EB90F5DB50}"/>
          </ac:spMkLst>
        </pc:spChg>
        <pc:spChg chg="add del">
          <ac:chgData name="Sanders Wang" userId="089d73b8-785c-4012-b931-81c632b6c9c7" providerId="ADAL" clId="{5354F822-A9E9-4067-BCDA-0FDA68F60510}" dt="2021-03-11T18:36:51.750" v="7911" actId="478"/>
          <ac:spMkLst>
            <pc:docMk/>
            <pc:sldMk cId="1906394738" sldId="262"/>
            <ac:spMk id="366" creationId="{F32B8C23-BDCC-474A-80D6-FA0BBB1A6C39}"/>
          </ac:spMkLst>
        </pc:spChg>
        <pc:spChg chg="add del">
          <ac:chgData name="Sanders Wang" userId="089d73b8-785c-4012-b931-81c632b6c9c7" providerId="ADAL" clId="{5354F822-A9E9-4067-BCDA-0FDA68F60510}" dt="2021-03-11T18:36:51.750" v="7911" actId="478"/>
          <ac:spMkLst>
            <pc:docMk/>
            <pc:sldMk cId="1906394738" sldId="262"/>
            <ac:spMk id="368" creationId="{9F202DFC-9992-4740-BB2E-BE2BC0221F7C}"/>
          </ac:spMkLst>
        </pc:spChg>
        <pc:spChg chg="add del mod">
          <ac:chgData name="Sanders Wang" userId="089d73b8-785c-4012-b931-81c632b6c9c7" providerId="ADAL" clId="{5354F822-A9E9-4067-BCDA-0FDA68F60510}" dt="2021-03-12T08:14:41.066" v="8788" actId="14100"/>
          <ac:spMkLst>
            <pc:docMk/>
            <pc:sldMk cId="1906394738" sldId="262"/>
            <ac:spMk id="371" creationId="{FD45537A-5D9A-453D-B2B2-86D039D1E6F6}"/>
          </ac:spMkLst>
        </pc:spChg>
        <pc:spChg chg="add del mod">
          <ac:chgData name="Sanders Wang" userId="089d73b8-785c-4012-b931-81c632b6c9c7" providerId="ADAL" clId="{5354F822-A9E9-4067-BCDA-0FDA68F60510}" dt="2021-03-11T19:30:30.533" v="8631" actId="478"/>
          <ac:spMkLst>
            <pc:docMk/>
            <pc:sldMk cId="1906394738" sldId="262"/>
            <ac:spMk id="375" creationId="{4FCDFB1D-D974-49C1-9D6E-4DF154E4E9C0}"/>
          </ac:spMkLst>
        </pc:spChg>
        <pc:spChg chg="add del mod">
          <ac:chgData name="Sanders Wang" userId="089d73b8-785c-4012-b931-81c632b6c9c7" providerId="ADAL" clId="{5354F822-A9E9-4067-BCDA-0FDA68F60510}" dt="2021-03-12T19:56:02.395" v="9036" actId="1036"/>
          <ac:spMkLst>
            <pc:docMk/>
            <pc:sldMk cId="1906394738" sldId="262"/>
            <ac:spMk id="376" creationId="{883F14D6-3F9D-443D-B79A-988EB4F91645}"/>
          </ac:spMkLst>
        </pc:spChg>
        <pc:spChg chg="add del">
          <ac:chgData name="Sanders Wang" userId="089d73b8-785c-4012-b931-81c632b6c9c7" providerId="ADAL" clId="{5354F822-A9E9-4067-BCDA-0FDA68F60510}" dt="2021-03-11T18:36:51.750" v="7911" actId="478"/>
          <ac:spMkLst>
            <pc:docMk/>
            <pc:sldMk cId="1906394738" sldId="262"/>
            <ac:spMk id="378" creationId="{A7B9B004-CCAD-4910-8BA9-ED117AB0E8A7}"/>
          </ac:spMkLst>
        </pc:spChg>
        <pc:spChg chg="add del">
          <ac:chgData name="Sanders Wang" userId="089d73b8-785c-4012-b931-81c632b6c9c7" providerId="ADAL" clId="{5354F822-A9E9-4067-BCDA-0FDA68F60510}" dt="2021-03-11T18:36:51.750" v="7911" actId="478"/>
          <ac:spMkLst>
            <pc:docMk/>
            <pc:sldMk cId="1906394738" sldId="262"/>
            <ac:spMk id="380" creationId="{94016D41-B667-4AF9-BF36-9BE6D0D45E44}"/>
          </ac:spMkLst>
        </pc:spChg>
        <pc:spChg chg="add del mod">
          <ac:chgData name="Sanders Wang" userId="089d73b8-785c-4012-b931-81c632b6c9c7" providerId="ADAL" clId="{5354F822-A9E9-4067-BCDA-0FDA68F60510}" dt="2021-03-11T19:34:12.891" v="8683" actId="478"/>
          <ac:spMkLst>
            <pc:docMk/>
            <pc:sldMk cId="1906394738" sldId="262"/>
            <ac:spMk id="382" creationId="{036BBCBE-7FEA-48CC-B641-1B1838C8A206}"/>
          </ac:spMkLst>
        </pc:spChg>
        <pc:spChg chg="add mod">
          <ac:chgData name="Sanders Wang" userId="089d73b8-785c-4012-b931-81c632b6c9c7" providerId="ADAL" clId="{5354F822-A9E9-4067-BCDA-0FDA68F60510}" dt="2021-03-11T19:40:30.811" v="8745" actId="14100"/>
          <ac:spMkLst>
            <pc:docMk/>
            <pc:sldMk cId="1906394738" sldId="262"/>
            <ac:spMk id="387" creationId="{CC39860C-3E01-45AD-8CBF-37F3011571BF}"/>
          </ac:spMkLst>
        </pc:spChg>
        <pc:spChg chg="add mod">
          <ac:chgData name="Sanders Wang" userId="089d73b8-785c-4012-b931-81c632b6c9c7" providerId="ADAL" clId="{5354F822-A9E9-4067-BCDA-0FDA68F60510}" dt="2021-03-12T19:55:10.133" v="9023" actId="14100"/>
          <ac:spMkLst>
            <pc:docMk/>
            <pc:sldMk cId="1906394738" sldId="262"/>
            <ac:spMk id="388" creationId="{21862F6E-1D7A-41BB-91D9-A3B19B131795}"/>
          </ac:spMkLst>
        </pc:spChg>
        <pc:spChg chg="add mod">
          <ac:chgData name="Sanders Wang" userId="089d73b8-785c-4012-b931-81c632b6c9c7" providerId="ADAL" clId="{5354F822-A9E9-4067-BCDA-0FDA68F60510}" dt="2021-03-11T19:44:30.955" v="8781" actId="14100"/>
          <ac:spMkLst>
            <pc:docMk/>
            <pc:sldMk cId="1906394738" sldId="262"/>
            <ac:spMk id="394" creationId="{57BF87FB-5C2E-4372-BB49-CC9E9450C999}"/>
          </ac:spMkLst>
        </pc:spChg>
        <pc:spChg chg="add del">
          <ac:chgData name="Sanders Wang" userId="089d73b8-785c-4012-b931-81c632b6c9c7" providerId="ADAL" clId="{5354F822-A9E9-4067-BCDA-0FDA68F60510}" dt="2021-03-11T18:37:58.880" v="7919" actId="478"/>
          <ac:spMkLst>
            <pc:docMk/>
            <pc:sldMk cId="1906394738" sldId="262"/>
            <ac:spMk id="399" creationId="{6D4A1A71-CEC4-4B59-B14C-6A57EC2F9813}"/>
          </ac:spMkLst>
        </pc:spChg>
        <pc:spChg chg="add del">
          <ac:chgData name="Sanders Wang" userId="089d73b8-785c-4012-b931-81c632b6c9c7" providerId="ADAL" clId="{5354F822-A9E9-4067-BCDA-0FDA68F60510}" dt="2021-03-11T18:36:51.750" v="7911" actId="478"/>
          <ac:spMkLst>
            <pc:docMk/>
            <pc:sldMk cId="1906394738" sldId="262"/>
            <ac:spMk id="407" creationId="{94B29CFA-239E-4070-BF72-97DA2B5E41F8}"/>
          </ac:spMkLst>
        </pc:spChg>
        <pc:spChg chg="add del mod">
          <ac:chgData name="Sanders Wang" userId="089d73b8-785c-4012-b931-81c632b6c9c7" providerId="ADAL" clId="{5354F822-A9E9-4067-BCDA-0FDA68F60510}" dt="2021-03-11T19:13:34.405" v="8331" actId="1036"/>
          <ac:spMkLst>
            <pc:docMk/>
            <pc:sldMk cId="1906394738" sldId="262"/>
            <ac:spMk id="413" creationId="{D3B9408F-726F-4410-9EEB-91A065956996}"/>
          </ac:spMkLst>
        </pc:spChg>
        <pc:spChg chg="add del mod">
          <ac:chgData name="Sanders Wang" userId="089d73b8-785c-4012-b931-81c632b6c9c7" providerId="ADAL" clId="{5354F822-A9E9-4067-BCDA-0FDA68F60510}" dt="2021-03-11T19:13:34.405" v="8331" actId="1036"/>
          <ac:spMkLst>
            <pc:docMk/>
            <pc:sldMk cId="1906394738" sldId="262"/>
            <ac:spMk id="416" creationId="{DB1BAFF1-E793-4040-A118-00383DDD4251}"/>
          </ac:spMkLst>
        </pc:spChg>
        <pc:spChg chg="add del">
          <ac:chgData name="Sanders Wang" userId="089d73b8-785c-4012-b931-81c632b6c9c7" providerId="ADAL" clId="{5354F822-A9E9-4067-BCDA-0FDA68F60510}" dt="2021-03-11T18:36:51.750" v="7911" actId="478"/>
          <ac:spMkLst>
            <pc:docMk/>
            <pc:sldMk cId="1906394738" sldId="262"/>
            <ac:spMk id="430" creationId="{1A013EFA-BB53-4C74-943E-53B92555A9D8}"/>
          </ac:spMkLst>
        </pc:spChg>
        <pc:spChg chg="add del">
          <ac:chgData name="Sanders Wang" userId="089d73b8-785c-4012-b931-81c632b6c9c7" providerId="ADAL" clId="{5354F822-A9E9-4067-BCDA-0FDA68F60510}" dt="2021-03-11T18:36:51.750" v="7911" actId="478"/>
          <ac:spMkLst>
            <pc:docMk/>
            <pc:sldMk cId="1906394738" sldId="262"/>
            <ac:spMk id="432" creationId="{AB1F3621-8D79-4DBB-8F8A-53F53F7BCCCA}"/>
          </ac:spMkLst>
        </pc:spChg>
        <pc:spChg chg="add del">
          <ac:chgData name="Sanders Wang" userId="089d73b8-785c-4012-b931-81c632b6c9c7" providerId="ADAL" clId="{5354F822-A9E9-4067-BCDA-0FDA68F60510}" dt="2021-03-11T18:36:51.750" v="7911" actId="478"/>
          <ac:spMkLst>
            <pc:docMk/>
            <pc:sldMk cId="1906394738" sldId="262"/>
            <ac:spMk id="436" creationId="{10A15C4C-9DF3-4278-8EDF-6F1D08A65635}"/>
          </ac:spMkLst>
        </pc:spChg>
        <pc:spChg chg="add del">
          <ac:chgData name="Sanders Wang" userId="089d73b8-785c-4012-b931-81c632b6c9c7" providerId="ADAL" clId="{5354F822-A9E9-4067-BCDA-0FDA68F60510}" dt="2021-03-11T18:36:51.750" v="7911" actId="478"/>
          <ac:spMkLst>
            <pc:docMk/>
            <pc:sldMk cId="1906394738" sldId="262"/>
            <ac:spMk id="439" creationId="{6276466A-4F18-49E5-9FD9-45FA55792B56}"/>
          </ac:spMkLst>
        </pc:spChg>
        <pc:spChg chg="add del">
          <ac:chgData name="Sanders Wang" userId="089d73b8-785c-4012-b931-81c632b6c9c7" providerId="ADAL" clId="{5354F822-A9E9-4067-BCDA-0FDA68F60510}" dt="2021-03-11T18:36:51.750" v="7911" actId="478"/>
          <ac:spMkLst>
            <pc:docMk/>
            <pc:sldMk cId="1906394738" sldId="262"/>
            <ac:spMk id="440" creationId="{024BC042-3E7B-4F6B-B0F0-09C9835F5CF9}"/>
          </ac:spMkLst>
        </pc:spChg>
        <pc:spChg chg="add del">
          <ac:chgData name="Sanders Wang" userId="089d73b8-785c-4012-b931-81c632b6c9c7" providerId="ADAL" clId="{5354F822-A9E9-4067-BCDA-0FDA68F60510}" dt="2021-03-11T18:36:51.750" v="7911" actId="478"/>
          <ac:spMkLst>
            <pc:docMk/>
            <pc:sldMk cId="1906394738" sldId="262"/>
            <ac:spMk id="449" creationId="{60A35E5F-A9A1-4DFA-832D-B347C1F0BCC3}"/>
          </ac:spMkLst>
        </pc:spChg>
        <pc:spChg chg="add del">
          <ac:chgData name="Sanders Wang" userId="089d73b8-785c-4012-b931-81c632b6c9c7" providerId="ADAL" clId="{5354F822-A9E9-4067-BCDA-0FDA68F60510}" dt="2021-03-11T18:36:51.750" v="7911" actId="478"/>
          <ac:spMkLst>
            <pc:docMk/>
            <pc:sldMk cId="1906394738" sldId="262"/>
            <ac:spMk id="452" creationId="{1FECC10D-4D90-4570-BF83-33EA46F80A41}"/>
          </ac:spMkLst>
        </pc:spChg>
        <pc:spChg chg="add del mod">
          <ac:chgData name="Sanders Wang" userId="089d73b8-785c-4012-b931-81c632b6c9c7" providerId="ADAL" clId="{5354F822-A9E9-4067-BCDA-0FDA68F60510}" dt="2021-03-11T18:39:13.958" v="7939" actId="478"/>
          <ac:spMkLst>
            <pc:docMk/>
            <pc:sldMk cId="1906394738" sldId="262"/>
            <ac:spMk id="453" creationId="{136072DE-8D71-4BEE-870F-CB97B529CF0A}"/>
          </ac:spMkLst>
        </pc:spChg>
        <pc:spChg chg="add del mod">
          <ac:chgData name="Sanders Wang" userId="089d73b8-785c-4012-b931-81c632b6c9c7" providerId="ADAL" clId="{5354F822-A9E9-4067-BCDA-0FDA68F60510}" dt="2021-03-11T19:13:34.405" v="8331" actId="1036"/>
          <ac:spMkLst>
            <pc:docMk/>
            <pc:sldMk cId="1906394738" sldId="262"/>
            <ac:spMk id="458" creationId="{FFE1903A-D27E-401B-9E52-31F877F52DC3}"/>
          </ac:spMkLst>
        </pc:spChg>
        <pc:spChg chg="add del mod">
          <ac:chgData name="Sanders Wang" userId="089d73b8-785c-4012-b931-81c632b6c9c7" providerId="ADAL" clId="{5354F822-A9E9-4067-BCDA-0FDA68F60510}" dt="2021-03-11T19:13:34.405" v="8331" actId="1036"/>
          <ac:spMkLst>
            <pc:docMk/>
            <pc:sldMk cId="1906394738" sldId="262"/>
            <ac:spMk id="464" creationId="{41AD88D8-789F-4739-AA94-26A99872B743}"/>
          </ac:spMkLst>
        </pc:spChg>
        <pc:spChg chg="add del mod">
          <ac:chgData name="Sanders Wang" userId="089d73b8-785c-4012-b931-81c632b6c9c7" providerId="ADAL" clId="{5354F822-A9E9-4067-BCDA-0FDA68F60510}" dt="2021-03-11T19:13:34.405" v="8331" actId="1036"/>
          <ac:spMkLst>
            <pc:docMk/>
            <pc:sldMk cId="1906394738" sldId="262"/>
            <ac:spMk id="470" creationId="{294202BC-A916-4D7D-8ACB-9FAC035240CE}"/>
          </ac:spMkLst>
        </pc:spChg>
        <pc:spChg chg="mod">
          <ac:chgData name="Sanders Wang" userId="089d73b8-785c-4012-b931-81c632b6c9c7" providerId="ADAL" clId="{5354F822-A9E9-4067-BCDA-0FDA68F60510}" dt="2021-03-11T19:13:34.405" v="8331" actId="1036"/>
          <ac:spMkLst>
            <pc:docMk/>
            <pc:sldMk cId="1906394738" sldId="262"/>
            <ac:spMk id="472" creationId="{E7E7EF34-0E4D-444C-8983-3BB240D97B0D}"/>
          </ac:spMkLst>
        </pc:spChg>
        <pc:spChg chg="mod">
          <ac:chgData name="Sanders Wang" userId="089d73b8-785c-4012-b931-81c632b6c9c7" providerId="ADAL" clId="{5354F822-A9E9-4067-BCDA-0FDA68F60510}" dt="2021-03-12T08:14:44.511" v="8789" actId="14100"/>
          <ac:spMkLst>
            <pc:docMk/>
            <pc:sldMk cId="1906394738" sldId="262"/>
            <ac:spMk id="479" creationId="{FA69665A-41CF-4CA9-A52D-A0B1F1CA803C}"/>
          </ac:spMkLst>
        </pc:spChg>
        <pc:spChg chg="mod">
          <ac:chgData name="Sanders Wang" userId="089d73b8-785c-4012-b931-81c632b6c9c7" providerId="ADAL" clId="{5354F822-A9E9-4067-BCDA-0FDA68F60510}" dt="2021-03-11T19:13:34.405" v="8331" actId="1036"/>
          <ac:spMkLst>
            <pc:docMk/>
            <pc:sldMk cId="1906394738" sldId="262"/>
            <ac:spMk id="482" creationId="{014EED4D-455C-4B0C-9C3A-409979691080}"/>
          </ac:spMkLst>
        </pc:spChg>
        <pc:spChg chg="mod">
          <ac:chgData name="Sanders Wang" userId="089d73b8-785c-4012-b931-81c632b6c9c7" providerId="ADAL" clId="{5354F822-A9E9-4067-BCDA-0FDA68F60510}" dt="2021-03-11T19:13:34.405" v="8331" actId="1036"/>
          <ac:spMkLst>
            <pc:docMk/>
            <pc:sldMk cId="1906394738" sldId="262"/>
            <ac:spMk id="486" creationId="{9C579189-395A-44E9-9AAF-33DAC02ED28D}"/>
          </ac:spMkLst>
        </pc:spChg>
        <pc:spChg chg="mod">
          <ac:chgData name="Sanders Wang" userId="089d73b8-785c-4012-b931-81c632b6c9c7" providerId="ADAL" clId="{5354F822-A9E9-4067-BCDA-0FDA68F60510}" dt="2021-03-11T19:13:34.405" v="8331" actId="1036"/>
          <ac:spMkLst>
            <pc:docMk/>
            <pc:sldMk cId="1906394738" sldId="262"/>
            <ac:spMk id="487" creationId="{C96D1927-F229-45F1-ABEA-5D0D6432C0A4}"/>
          </ac:spMkLst>
        </pc:spChg>
        <pc:spChg chg="mod">
          <ac:chgData name="Sanders Wang" userId="089d73b8-785c-4012-b931-81c632b6c9c7" providerId="ADAL" clId="{5354F822-A9E9-4067-BCDA-0FDA68F60510}" dt="2021-03-11T19:13:34.405" v="8331" actId="1036"/>
          <ac:spMkLst>
            <pc:docMk/>
            <pc:sldMk cId="1906394738" sldId="262"/>
            <ac:spMk id="489" creationId="{D4D79EB2-25CA-4300-8811-46A20566B879}"/>
          </ac:spMkLst>
        </pc:spChg>
        <pc:spChg chg="mod">
          <ac:chgData name="Sanders Wang" userId="089d73b8-785c-4012-b931-81c632b6c9c7" providerId="ADAL" clId="{5354F822-A9E9-4067-BCDA-0FDA68F60510}" dt="2021-03-11T19:13:34.405" v="8331" actId="1036"/>
          <ac:spMkLst>
            <pc:docMk/>
            <pc:sldMk cId="1906394738" sldId="262"/>
            <ac:spMk id="493" creationId="{93E3EB4D-40F1-4FFC-949C-A930016DC821}"/>
          </ac:spMkLst>
        </pc:spChg>
        <pc:spChg chg="add del">
          <ac:chgData name="Sanders Wang" userId="089d73b8-785c-4012-b931-81c632b6c9c7" providerId="ADAL" clId="{5354F822-A9E9-4067-BCDA-0FDA68F60510}" dt="2021-03-11T18:38:01.511" v="7920" actId="478"/>
          <ac:spMkLst>
            <pc:docMk/>
            <pc:sldMk cId="1906394738" sldId="262"/>
            <ac:spMk id="494" creationId="{2CB8E807-5604-45F1-9181-643B99D113E0}"/>
          </ac:spMkLst>
        </pc:spChg>
        <pc:spChg chg="add del">
          <ac:chgData name="Sanders Wang" userId="089d73b8-785c-4012-b931-81c632b6c9c7" providerId="ADAL" clId="{5354F822-A9E9-4067-BCDA-0FDA68F60510}" dt="2021-03-11T18:36:51.750" v="7911" actId="478"/>
          <ac:spMkLst>
            <pc:docMk/>
            <pc:sldMk cId="1906394738" sldId="262"/>
            <ac:spMk id="500" creationId="{98E16777-D22A-4D93-B864-D7527D028F2F}"/>
          </ac:spMkLst>
        </pc:spChg>
        <pc:spChg chg="del">
          <ac:chgData name="Sanders Wang" userId="089d73b8-785c-4012-b931-81c632b6c9c7" providerId="ADAL" clId="{5354F822-A9E9-4067-BCDA-0FDA68F60510}" dt="2021-03-11T18:37:03.174" v="7913" actId="478"/>
          <ac:spMkLst>
            <pc:docMk/>
            <pc:sldMk cId="1906394738" sldId="262"/>
            <ac:spMk id="506" creationId="{49426A5A-C870-4572-8999-99D030405ACC}"/>
          </ac:spMkLst>
        </pc:spChg>
        <pc:spChg chg="add del">
          <ac:chgData name="Sanders Wang" userId="089d73b8-785c-4012-b931-81c632b6c9c7" providerId="ADAL" clId="{5354F822-A9E9-4067-BCDA-0FDA68F60510}" dt="2021-03-11T18:36:51.750" v="7911" actId="478"/>
          <ac:spMkLst>
            <pc:docMk/>
            <pc:sldMk cId="1906394738" sldId="262"/>
            <ac:spMk id="510" creationId="{CCE61A1A-E29B-4219-BB36-ADD94E984768}"/>
          </ac:spMkLst>
        </pc:spChg>
        <pc:spChg chg="add del">
          <ac:chgData name="Sanders Wang" userId="089d73b8-785c-4012-b931-81c632b6c9c7" providerId="ADAL" clId="{5354F822-A9E9-4067-BCDA-0FDA68F60510}" dt="2021-03-11T18:36:51.750" v="7911" actId="478"/>
          <ac:spMkLst>
            <pc:docMk/>
            <pc:sldMk cId="1906394738" sldId="262"/>
            <ac:spMk id="512" creationId="{F457577F-9446-4704-B710-4500D3CE2DE9}"/>
          </ac:spMkLst>
        </pc:spChg>
        <pc:spChg chg="add del">
          <ac:chgData name="Sanders Wang" userId="089d73b8-785c-4012-b931-81c632b6c9c7" providerId="ADAL" clId="{5354F822-A9E9-4067-BCDA-0FDA68F60510}" dt="2021-03-11T18:36:51.750" v="7911" actId="478"/>
          <ac:spMkLst>
            <pc:docMk/>
            <pc:sldMk cId="1906394738" sldId="262"/>
            <ac:spMk id="514" creationId="{D80AFB49-BD15-46D1-AB7F-D0A898260119}"/>
          </ac:spMkLst>
        </pc:spChg>
        <pc:spChg chg="add del">
          <ac:chgData name="Sanders Wang" userId="089d73b8-785c-4012-b931-81c632b6c9c7" providerId="ADAL" clId="{5354F822-A9E9-4067-BCDA-0FDA68F60510}" dt="2021-03-11T18:36:51.750" v="7911" actId="478"/>
          <ac:spMkLst>
            <pc:docMk/>
            <pc:sldMk cId="1906394738" sldId="262"/>
            <ac:spMk id="515" creationId="{4F3C5A56-B5DE-4B41-AE5C-9141874A3376}"/>
          </ac:spMkLst>
        </pc:spChg>
        <pc:spChg chg="add del">
          <ac:chgData name="Sanders Wang" userId="089d73b8-785c-4012-b931-81c632b6c9c7" providerId="ADAL" clId="{5354F822-A9E9-4067-BCDA-0FDA68F60510}" dt="2021-03-11T18:37:31.830" v="7915" actId="478"/>
          <ac:spMkLst>
            <pc:docMk/>
            <pc:sldMk cId="1906394738" sldId="262"/>
            <ac:spMk id="516" creationId="{FC425EE4-5AA0-4F63-B92E-EAEB8F200D22}"/>
          </ac:spMkLst>
        </pc:spChg>
        <pc:spChg chg="add del">
          <ac:chgData name="Sanders Wang" userId="089d73b8-785c-4012-b931-81c632b6c9c7" providerId="ADAL" clId="{5354F822-A9E9-4067-BCDA-0FDA68F60510}" dt="2021-03-11T18:36:51.750" v="7911" actId="478"/>
          <ac:spMkLst>
            <pc:docMk/>
            <pc:sldMk cId="1906394738" sldId="262"/>
            <ac:spMk id="523" creationId="{BEFB12CE-BC74-4D8C-BD8A-6733BEF90248}"/>
          </ac:spMkLst>
        </pc:spChg>
        <pc:spChg chg="add del">
          <ac:chgData name="Sanders Wang" userId="089d73b8-785c-4012-b931-81c632b6c9c7" providerId="ADAL" clId="{5354F822-A9E9-4067-BCDA-0FDA68F60510}" dt="2021-03-11T18:36:51.750" v="7911" actId="478"/>
          <ac:spMkLst>
            <pc:docMk/>
            <pc:sldMk cId="1906394738" sldId="262"/>
            <ac:spMk id="528" creationId="{C25827DD-FFE3-4EE6-95CF-5CB9F83C2353}"/>
          </ac:spMkLst>
        </pc:spChg>
        <pc:spChg chg="add del">
          <ac:chgData name="Sanders Wang" userId="089d73b8-785c-4012-b931-81c632b6c9c7" providerId="ADAL" clId="{5354F822-A9E9-4067-BCDA-0FDA68F60510}" dt="2021-03-11T18:36:51.750" v="7911" actId="478"/>
          <ac:spMkLst>
            <pc:docMk/>
            <pc:sldMk cId="1906394738" sldId="262"/>
            <ac:spMk id="530" creationId="{1220CC62-ECA0-43F0-9C15-5D60034EA9A6}"/>
          </ac:spMkLst>
        </pc:spChg>
        <pc:spChg chg="add del">
          <ac:chgData name="Sanders Wang" userId="089d73b8-785c-4012-b931-81c632b6c9c7" providerId="ADAL" clId="{5354F822-A9E9-4067-BCDA-0FDA68F60510}" dt="2021-03-11T18:36:51.750" v="7911" actId="478"/>
          <ac:spMkLst>
            <pc:docMk/>
            <pc:sldMk cId="1906394738" sldId="262"/>
            <ac:spMk id="531" creationId="{4B3A9C67-E2EA-4700-87AD-DBB534FBD1A3}"/>
          </ac:spMkLst>
        </pc:spChg>
        <pc:spChg chg="add del">
          <ac:chgData name="Sanders Wang" userId="089d73b8-785c-4012-b931-81c632b6c9c7" providerId="ADAL" clId="{5354F822-A9E9-4067-BCDA-0FDA68F60510}" dt="2021-03-11T18:36:51.750" v="7911" actId="478"/>
          <ac:spMkLst>
            <pc:docMk/>
            <pc:sldMk cId="1906394738" sldId="262"/>
            <ac:spMk id="532" creationId="{A4485D62-90AC-408A-B709-9EA94EF95A94}"/>
          </ac:spMkLst>
        </pc:spChg>
        <pc:spChg chg="add del">
          <ac:chgData name="Sanders Wang" userId="089d73b8-785c-4012-b931-81c632b6c9c7" providerId="ADAL" clId="{5354F822-A9E9-4067-BCDA-0FDA68F60510}" dt="2021-03-11T18:36:51.750" v="7911" actId="478"/>
          <ac:spMkLst>
            <pc:docMk/>
            <pc:sldMk cId="1906394738" sldId="262"/>
            <ac:spMk id="538" creationId="{0A471C5F-59A2-44A6-B6A6-878CB74CA974}"/>
          </ac:spMkLst>
        </pc:spChg>
        <pc:spChg chg="add del">
          <ac:chgData name="Sanders Wang" userId="089d73b8-785c-4012-b931-81c632b6c9c7" providerId="ADAL" clId="{5354F822-A9E9-4067-BCDA-0FDA68F60510}" dt="2021-03-11T18:36:51.750" v="7911" actId="478"/>
          <ac:spMkLst>
            <pc:docMk/>
            <pc:sldMk cId="1906394738" sldId="262"/>
            <ac:spMk id="540" creationId="{21CE1213-D568-4E58-BE26-E293C0FA4959}"/>
          </ac:spMkLst>
        </pc:spChg>
        <pc:spChg chg="add del">
          <ac:chgData name="Sanders Wang" userId="089d73b8-785c-4012-b931-81c632b6c9c7" providerId="ADAL" clId="{5354F822-A9E9-4067-BCDA-0FDA68F60510}" dt="2021-03-11T18:36:51.750" v="7911" actId="478"/>
          <ac:spMkLst>
            <pc:docMk/>
            <pc:sldMk cId="1906394738" sldId="262"/>
            <ac:spMk id="541" creationId="{65A5E937-2DEB-40AD-A403-87B81E334E67}"/>
          </ac:spMkLst>
        </pc:spChg>
        <pc:spChg chg="del">
          <ac:chgData name="Sanders Wang" userId="089d73b8-785c-4012-b931-81c632b6c9c7" providerId="ADAL" clId="{5354F822-A9E9-4067-BCDA-0FDA68F60510}" dt="2021-03-11T18:35:45.198" v="7905" actId="478"/>
          <ac:spMkLst>
            <pc:docMk/>
            <pc:sldMk cId="1906394738" sldId="262"/>
            <ac:spMk id="542" creationId="{1A943E5B-8701-44B0-AA90-A81AD32C2328}"/>
          </ac:spMkLst>
        </pc:spChg>
        <pc:picChg chg="add mod">
          <ac:chgData name="Sanders Wang" userId="089d73b8-785c-4012-b931-81c632b6c9c7" providerId="ADAL" clId="{5354F822-A9E9-4067-BCDA-0FDA68F60510}" dt="2021-03-13T15:15:14.718" v="10164" actId="1076"/>
          <ac:picMkLst>
            <pc:docMk/>
            <pc:sldMk cId="1906394738" sldId="262"/>
            <ac:picMk id="90" creationId="{41F3730B-D38E-4DD5-B9C2-9D429724EB91}"/>
          </ac:picMkLst>
        </pc:picChg>
        <pc:picChg chg="add mod">
          <ac:chgData name="Sanders Wang" userId="089d73b8-785c-4012-b931-81c632b6c9c7" providerId="ADAL" clId="{5354F822-A9E9-4067-BCDA-0FDA68F60510}" dt="2021-03-12T19:56:02.395" v="9036" actId="1036"/>
          <ac:picMkLst>
            <pc:docMk/>
            <pc:sldMk cId="1906394738" sldId="262"/>
            <ac:picMk id="91" creationId="{DBB9B0D3-9521-4D89-9A3C-369D0F18C0FD}"/>
          </ac:picMkLst>
        </pc:picChg>
        <pc:picChg chg="add mod">
          <ac:chgData name="Sanders Wang" userId="089d73b8-785c-4012-b931-81c632b6c9c7" providerId="ADAL" clId="{5354F822-A9E9-4067-BCDA-0FDA68F60510}" dt="2021-03-12T19:56:02.395" v="9036" actId="1036"/>
          <ac:picMkLst>
            <pc:docMk/>
            <pc:sldMk cId="1906394738" sldId="262"/>
            <ac:picMk id="92" creationId="{4F8F38D4-4AC2-4C7D-9CB4-B08A1FA3456D}"/>
          </ac:picMkLst>
        </pc:picChg>
        <pc:picChg chg="add mod">
          <ac:chgData name="Sanders Wang" userId="089d73b8-785c-4012-b931-81c632b6c9c7" providerId="ADAL" clId="{5354F822-A9E9-4067-BCDA-0FDA68F60510}" dt="2021-03-12T19:56:02.395" v="9036" actId="1036"/>
          <ac:picMkLst>
            <pc:docMk/>
            <pc:sldMk cId="1906394738" sldId="262"/>
            <ac:picMk id="93" creationId="{F04B97A2-0847-41D9-ACF2-D2370961FDB0}"/>
          </ac:picMkLst>
        </pc:picChg>
        <pc:picChg chg="add mod">
          <ac:chgData name="Sanders Wang" userId="089d73b8-785c-4012-b931-81c632b6c9c7" providerId="ADAL" clId="{5354F822-A9E9-4067-BCDA-0FDA68F60510}" dt="2021-03-12T20:03:48.563" v="9091" actId="1076"/>
          <ac:picMkLst>
            <pc:docMk/>
            <pc:sldMk cId="1906394738" sldId="262"/>
            <ac:picMk id="94" creationId="{2C04C67A-6055-4E36-9F07-B31E5B88F629}"/>
          </ac:picMkLst>
        </pc:picChg>
        <pc:picChg chg="add mod">
          <ac:chgData name="Sanders Wang" userId="089d73b8-785c-4012-b931-81c632b6c9c7" providerId="ADAL" clId="{5354F822-A9E9-4067-BCDA-0FDA68F60510}" dt="2021-03-12T20:03:57.589" v="9094" actId="1076"/>
          <ac:picMkLst>
            <pc:docMk/>
            <pc:sldMk cId="1906394738" sldId="262"/>
            <ac:picMk id="95" creationId="{E28AF0E4-AA11-4689-9BA6-354D45BD7165}"/>
          </ac:picMkLst>
        </pc:picChg>
        <pc:picChg chg="add mod">
          <ac:chgData name="Sanders Wang" userId="089d73b8-785c-4012-b931-81c632b6c9c7" providerId="ADAL" clId="{5354F822-A9E9-4067-BCDA-0FDA68F60510}" dt="2021-03-12T20:04:08.953" v="9097" actId="1076"/>
          <ac:picMkLst>
            <pc:docMk/>
            <pc:sldMk cId="1906394738" sldId="262"/>
            <ac:picMk id="96" creationId="{4B961768-EB62-48DE-88B8-7109DC62DABE}"/>
          </ac:picMkLst>
        </pc:picChg>
        <pc:picChg chg="add del mod">
          <ac:chgData name="Sanders Wang" userId="089d73b8-785c-4012-b931-81c632b6c9c7" providerId="ADAL" clId="{5354F822-A9E9-4067-BCDA-0FDA68F60510}" dt="2021-03-11T18:42:54.841" v="7977" actId="478"/>
          <ac:picMkLst>
            <pc:docMk/>
            <pc:sldMk cId="1906394738" sldId="262"/>
            <ac:picMk id="181" creationId="{2D97F6E1-665F-4A78-A2DD-533C2240F8C0}"/>
          </ac:picMkLst>
        </pc:picChg>
        <pc:picChg chg="add del mod">
          <ac:chgData name="Sanders Wang" userId="089d73b8-785c-4012-b931-81c632b6c9c7" providerId="ADAL" clId="{5354F822-A9E9-4067-BCDA-0FDA68F60510}" dt="2021-03-11T18:42:54.841" v="7977" actId="478"/>
          <ac:picMkLst>
            <pc:docMk/>
            <pc:sldMk cId="1906394738" sldId="262"/>
            <ac:picMk id="184" creationId="{D86BE9E2-9AE3-4459-AB4A-999CDDF40C75}"/>
          </ac:picMkLst>
        </pc:picChg>
        <pc:picChg chg="del">
          <ac:chgData name="Sanders Wang" userId="089d73b8-785c-4012-b931-81c632b6c9c7" providerId="ADAL" clId="{5354F822-A9E9-4067-BCDA-0FDA68F60510}" dt="2021-03-11T18:38:46.721" v="7925" actId="478"/>
          <ac:picMkLst>
            <pc:docMk/>
            <pc:sldMk cId="1906394738" sldId="262"/>
            <ac:picMk id="208" creationId="{C9FD2316-B592-44E1-AB15-980959C4C578}"/>
          </ac:picMkLst>
        </pc:picChg>
        <pc:picChg chg="add del mod">
          <ac:chgData name="Sanders Wang" userId="089d73b8-785c-4012-b931-81c632b6c9c7" providerId="ADAL" clId="{5354F822-A9E9-4067-BCDA-0FDA68F60510}" dt="2021-03-12T20:04:02.459" v="9095" actId="478"/>
          <ac:picMkLst>
            <pc:docMk/>
            <pc:sldMk cId="1906394738" sldId="262"/>
            <ac:picMk id="338" creationId="{E84AC378-DF5C-4202-83F9-54B9964B3308}"/>
          </ac:picMkLst>
        </pc:picChg>
        <pc:picChg chg="add mod">
          <ac:chgData name="Sanders Wang" userId="089d73b8-785c-4012-b931-81c632b6c9c7" providerId="ADAL" clId="{5354F822-A9E9-4067-BCDA-0FDA68F60510}" dt="2021-03-11T19:31:10.066" v="8675" actId="1038"/>
          <ac:picMkLst>
            <pc:docMk/>
            <pc:sldMk cId="1906394738" sldId="262"/>
            <ac:picMk id="339" creationId="{68090A14-7557-40C3-95E3-194F2FB1E963}"/>
          </ac:picMkLst>
        </pc:picChg>
        <pc:picChg chg="add del mod">
          <ac:chgData name="Sanders Wang" userId="089d73b8-785c-4012-b931-81c632b6c9c7" providerId="ADAL" clId="{5354F822-A9E9-4067-BCDA-0FDA68F60510}" dt="2021-03-11T19:29:44.730" v="8623" actId="478"/>
          <ac:picMkLst>
            <pc:docMk/>
            <pc:sldMk cId="1906394738" sldId="262"/>
            <ac:picMk id="345" creationId="{E753A096-5BE6-49C8-8ED2-0A94715A79FB}"/>
          </ac:picMkLst>
        </pc:picChg>
        <pc:picChg chg="add mod ord">
          <ac:chgData name="Sanders Wang" userId="089d73b8-785c-4012-b931-81c632b6c9c7" providerId="ADAL" clId="{5354F822-A9E9-4067-BCDA-0FDA68F60510}" dt="2021-03-13T15:15:14.718" v="10164" actId="1076"/>
          <ac:picMkLst>
            <pc:docMk/>
            <pc:sldMk cId="1906394738" sldId="262"/>
            <ac:picMk id="346" creationId="{AB8452AA-13A8-4B5A-873C-CB5D2DE54661}"/>
          </ac:picMkLst>
        </pc:picChg>
        <pc:picChg chg="add del mod">
          <ac:chgData name="Sanders Wang" userId="089d73b8-785c-4012-b931-81c632b6c9c7" providerId="ADAL" clId="{5354F822-A9E9-4067-BCDA-0FDA68F60510}" dt="2021-03-11T19:30:26.792" v="8630" actId="478"/>
          <ac:picMkLst>
            <pc:docMk/>
            <pc:sldMk cId="1906394738" sldId="262"/>
            <ac:picMk id="348" creationId="{16A00051-501C-4855-B332-CF3D20932372}"/>
          </ac:picMkLst>
        </pc:picChg>
        <pc:picChg chg="add del mod">
          <ac:chgData name="Sanders Wang" userId="089d73b8-785c-4012-b931-81c632b6c9c7" providerId="ADAL" clId="{5354F822-A9E9-4067-BCDA-0FDA68F60510}" dt="2021-03-11T19:34:26.536" v="8687" actId="478"/>
          <ac:picMkLst>
            <pc:docMk/>
            <pc:sldMk cId="1906394738" sldId="262"/>
            <ac:picMk id="353" creationId="{E8AEF03B-27CE-475B-8219-AD349E086431}"/>
          </ac:picMkLst>
        </pc:picChg>
        <pc:picChg chg="add del mod">
          <ac:chgData name="Sanders Wang" userId="089d73b8-785c-4012-b931-81c632b6c9c7" providerId="ADAL" clId="{5354F822-A9E9-4067-BCDA-0FDA68F60510}" dt="2021-03-11T19:29:37.244" v="8620" actId="478"/>
          <ac:picMkLst>
            <pc:docMk/>
            <pc:sldMk cId="1906394738" sldId="262"/>
            <ac:picMk id="356" creationId="{D8714075-2490-43CE-8F23-A79205A24EC3}"/>
          </ac:picMkLst>
        </pc:picChg>
        <pc:picChg chg="add del mod">
          <ac:chgData name="Sanders Wang" userId="089d73b8-785c-4012-b931-81c632b6c9c7" providerId="ADAL" clId="{5354F822-A9E9-4067-BCDA-0FDA68F60510}" dt="2021-03-11T19:29:33.737" v="8619" actId="478"/>
          <ac:picMkLst>
            <pc:docMk/>
            <pc:sldMk cId="1906394738" sldId="262"/>
            <ac:picMk id="361" creationId="{8E671498-53E0-4BA5-A2AC-C32C2FE9717A}"/>
          </ac:picMkLst>
        </pc:picChg>
        <pc:picChg chg="add mod">
          <ac:chgData name="Sanders Wang" userId="089d73b8-785c-4012-b931-81c632b6c9c7" providerId="ADAL" clId="{5354F822-A9E9-4067-BCDA-0FDA68F60510}" dt="2021-03-11T19:31:10.066" v="8675" actId="1038"/>
          <ac:picMkLst>
            <pc:docMk/>
            <pc:sldMk cId="1906394738" sldId="262"/>
            <ac:picMk id="363" creationId="{74FE861C-203B-493A-B33D-25F4A7B012CB}"/>
          </ac:picMkLst>
        </pc:picChg>
        <pc:picChg chg="add mod">
          <ac:chgData name="Sanders Wang" userId="089d73b8-785c-4012-b931-81c632b6c9c7" providerId="ADAL" clId="{5354F822-A9E9-4067-BCDA-0FDA68F60510}" dt="2021-03-11T19:31:10.066" v="8675" actId="1038"/>
          <ac:picMkLst>
            <pc:docMk/>
            <pc:sldMk cId="1906394738" sldId="262"/>
            <ac:picMk id="364" creationId="{601D5C4C-C8F0-4878-B3FE-49A5322C95BF}"/>
          </ac:picMkLst>
        </pc:picChg>
        <pc:picChg chg="add del mod">
          <ac:chgData name="Sanders Wang" userId="089d73b8-785c-4012-b931-81c632b6c9c7" providerId="ADAL" clId="{5354F822-A9E9-4067-BCDA-0FDA68F60510}" dt="2021-03-12T19:55:24.362" v="9026" actId="478"/>
          <ac:picMkLst>
            <pc:docMk/>
            <pc:sldMk cId="1906394738" sldId="262"/>
            <ac:picMk id="369" creationId="{73BD46C1-DD6D-4264-9629-9484DC92D4FF}"/>
          </ac:picMkLst>
        </pc:picChg>
        <pc:picChg chg="add del mod">
          <ac:chgData name="Sanders Wang" userId="089d73b8-785c-4012-b931-81c632b6c9c7" providerId="ADAL" clId="{5354F822-A9E9-4067-BCDA-0FDA68F60510}" dt="2021-03-12T19:55:26.092" v="9027" actId="478"/>
          <ac:picMkLst>
            <pc:docMk/>
            <pc:sldMk cId="1906394738" sldId="262"/>
            <ac:picMk id="373" creationId="{A0ED941C-CCB2-4D6D-BF25-0C75F3769437}"/>
          </ac:picMkLst>
        </pc:picChg>
        <pc:picChg chg="add del mod">
          <ac:chgData name="Sanders Wang" userId="089d73b8-785c-4012-b931-81c632b6c9c7" providerId="ADAL" clId="{5354F822-A9E9-4067-BCDA-0FDA68F60510}" dt="2021-03-12T19:55:28.320" v="9028" actId="478"/>
          <ac:picMkLst>
            <pc:docMk/>
            <pc:sldMk cId="1906394738" sldId="262"/>
            <ac:picMk id="374" creationId="{DA0CF5B0-70AF-4391-99B9-AFF3D0667873}"/>
          </ac:picMkLst>
        </pc:picChg>
        <pc:picChg chg="add del mod">
          <ac:chgData name="Sanders Wang" userId="089d73b8-785c-4012-b931-81c632b6c9c7" providerId="ADAL" clId="{5354F822-A9E9-4067-BCDA-0FDA68F60510}" dt="2021-03-12T19:54:57.904" v="9022" actId="478"/>
          <ac:picMkLst>
            <pc:docMk/>
            <pc:sldMk cId="1906394738" sldId="262"/>
            <ac:picMk id="377" creationId="{D3A9071C-0803-41D2-B916-2DD15E3ABC87}"/>
          </ac:picMkLst>
        </pc:picChg>
        <pc:picChg chg="add mod">
          <ac:chgData name="Sanders Wang" userId="089d73b8-785c-4012-b931-81c632b6c9c7" providerId="ADAL" clId="{5354F822-A9E9-4067-BCDA-0FDA68F60510}" dt="2021-03-11T19:34:40.782" v="8690" actId="1076"/>
          <ac:picMkLst>
            <pc:docMk/>
            <pc:sldMk cId="1906394738" sldId="262"/>
            <ac:picMk id="381" creationId="{2EE6BBEA-227D-496E-A12F-235D9A8D9920}"/>
          </ac:picMkLst>
        </pc:picChg>
        <pc:picChg chg="add mod">
          <ac:chgData name="Sanders Wang" userId="089d73b8-785c-4012-b931-81c632b6c9c7" providerId="ADAL" clId="{5354F822-A9E9-4067-BCDA-0FDA68F60510}" dt="2021-03-11T19:40:23.541" v="8744" actId="1076"/>
          <ac:picMkLst>
            <pc:docMk/>
            <pc:sldMk cId="1906394738" sldId="262"/>
            <ac:picMk id="383" creationId="{461F1D23-8A4D-4E5F-A62B-92E57E85B327}"/>
          </ac:picMkLst>
        </pc:picChg>
        <pc:picChg chg="add mod">
          <ac:chgData name="Sanders Wang" userId="089d73b8-785c-4012-b931-81c632b6c9c7" providerId="ADAL" clId="{5354F822-A9E9-4067-BCDA-0FDA68F60510}" dt="2021-03-13T15:15:19.955" v="10165" actId="1076"/>
          <ac:picMkLst>
            <pc:docMk/>
            <pc:sldMk cId="1906394738" sldId="262"/>
            <ac:picMk id="385" creationId="{6E283050-69C3-492F-BE99-93858C4EF9A3}"/>
          </ac:picMkLst>
        </pc:picChg>
        <pc:picChg chg="add del mod">
          <ac:chgData name="Sanders Wang" userId="089d73b8-785c-4012-b931-81c632b6c9c7" providerId="ADAL" clId="{5354F822-A9E9-4067-BCDA-0FDA68F60510}" dt="2021-03-12T20:03:51.352" v="9092" actId="478"/>
          <ac:picMkLst>
            <pc:docMk/>
            <pc:sldMk cId="1906394738" sldId="262"/>
            <ac:picMk id="389" creationId="{595E0DA9-0A85-4D5F-9D45-1B44CFBCD09E}"/>
          </ac:picMkLst>
        </pc:picChg>
        <pc:picChg chg="add del mod">
          <ac:chgData name="Sanders Wang" userId="089d73b8-785c-4012-b931-81c632b6c9c7" providerId="ADAL" clId="{5354F822-A9E9-4067-BCDA-0FDA68F60510}" dt="2021-03-11T19:39:56.018" v="8740" actId="478"/>
          <ac:picMkLst>
            <pc:docMk/>
            <pc:sldMk cId="1906394738" sldId="262"/>
            <ac:picMk id="390" creationId="{63B93746-2416-4525-B063-F5901E735356}"/>
          </ac:picMkLst>
        </pc:picChg>
        <pc:picChg chg="add del mod">
          <ac:chgData name="Sanders Wang" userId="089d73b8-785c-4012-b931-81c632b6c9c7" providerId="ADAL" clId="{5354F822-A9E9-4067-BCDA-0FDA68F60510}" dt="2021-03-12T20:03:43.937" v="9089" actId="478"/>
          <ac:picMkLst>
            <pc:docMk/>
            <pc:sldMk cId="1906394738" sldId="262"/>
            <ac:picMk id="391" creationId="{3F9B9F83-0AF6-4384-B551-6BB612B8BF9E}"/>
          </ac:picMkLst>
        </pc:picChg>
        <pc:picChg chg="add mod">
          <ac:chgData name="Sanders Wang" userId="089d73b8-785c-4012-b931-81c632b6c9c7" providerId="ADAL" clId="{5354F822-A9E9-4067-BCDA-0FDA68F60510}" dt="2021-03-13T15:15:37.798" v="10166" actId="1076"/>
          <ac:picMkLst>
            <pc:docMk/>
            <pc:sldMk cId="1906394738" sldId="262"/>
            <ac:picMk id="393" creationId="{03D470A4-2175-4132-8D06-D18519620FDC}"/>
          </ac:picMkLst>
        </pc:picChg>
        <pc:cxnChg chg="add del mod">
          <ac:chgData name="Sanders Wang" userId="089d73b8-785c-4012-b931-81c632b6c9c7" providerId="ADAL" clId="{5354F822-A9E9-4067-BCDA-0FDA68F60510}" dt="2021-03-11T18:42:54.841" v="7977" actId="478"/>
          <ac:cxnSpMkLst>
            <pc:docMk/>
            <pc:sldMk cId="1906394738" sldId="262"/>
            <ac:cxnSpMk id="151" creationId="{42E416B7-6D64-473B-A3A4-6E20EBFBB93A}"/>
          </ac:cxnSpMkLst>
        </pc:cxnChg>
        <pc:cxnChg chg="add del mod">
          <ac:chgData name="Sanders Wang" userId="089d73b8-785c-4012-b931-81c632b6c9c7" providerId="ADAL" clId="{5354F822-A9E9-4067-BCDA-0FDA68F60510}" dt="2021-03-11T18:42:54.841" v="7977" actId="478"/>
          <ac:cxnSpMkLst>
            <pc:docMk/>
            <pc:sldMk cId="1906394738" sldId="262"/>
            <ac:cxnSpMk id="153" creationId="{10062F40-FBBD-4CA2-85CE-6CB20989272D}"/>
          </ac:cxnSpMkLst>
        </pc:cxnChg>
        <pc:cxnChg chg="add del mod">
          <ac:chgData name="Sanders Wang" userId="089d73b8-785c-4012-b931-81c632b6c9c7" providerId="ADAL" clId="{5354F822-A9E9-4067-BCDA-0FDA68F60510}" dt="2021-03-11T18:42:54.841" v="7977" actId="478"/>
          <ac:cxnSpMkLst>
            <pc:docMk/>
            <pc:sldMk cId="1906394738" sldId="262"/>
            <ac:cxnSpMk id="159" creationId="{E43D7FB8-6565-4B87-8CE5-472E5E7B42AD}"/>
          </ac:cxnSpMkLst>
        </pc:cxnChg>
        <pc:cxnChg chg="add del mod">
          <ac:chgData name="Sanders Wang" userId="089d73b8-785c-4012-b931-81c632b6c9c7" providerId="ADAL" clId="{5354F822-A9E9-4067-BCDA-0FDA68F60510}" dt="2021-03-11T18:42:54.841" v="7977" actId="478"/>
          <ac:cxnSpMkLst>
            <pc:docMk/>
            <pc:sldMk cId="1906394738" sldId="262"/>
            <ac:cxnSpMk id="166" creationId="{309984B6-AF66-435C-AE0D-5B0C40FDAB0A}"/>
          </ac:cxnSpMkLst>
        </pc:cxnChg>
        <pc:cxnChg chg="add del mod">
          <ac:chgData name="Sanders Wang" userId="089d73b8-785c-4012-b931-81c632b6c9c7" providerId="ADAL" clId="{5354F822-A9E9-4067-BCDA-0FDA68F60510}" dt="2021-03-11T18:42:54.841" v="7977" actId="478"/>
          <ac:cxnSpMkLst>
            <pc:docMk/>
            <pc:sldMk cId="1906394738" sldId="262"/>
            <ac:cxnSpMk id="167" creationId="{E8BF735C-0523-4F04-9EC7-6290A542C1DA}"/>
          </ac:cxnSpMkLst>
        </pc:cxnChg>
        <pc:cxnChg chg="add del mod">
          <ac:chgData name="Sanders Wang" userId="089d73b8-785c-4012-b931-81c632b6c9c7" providerId="ADAL" clId="{5354F822-A9E9-4067-BCDA-0FDA68F60510}" dt="2021-03-11T18:42:54.841" v="7977" actId="478"/>
          <ac:cxnSpMkLst>
            <pc:docMk/>
            <pc:sldMk cId="1906394738" sldId="262"/>
            <ac:cxnSpMk id="168" creationId="{1DCAC499-8884-45A4-940A-D5F10B1B28F8}"/>
          </ac:cxnSpMkLst>
        </pc:cxnChg>
        <pc:cxnChg chg="add del mod">
          <ac:chgData name="Sanders Wang" userId="089d73b8-785c-4012-b931-81c632b6c9c7" providerId="ADAL" clId="{5354F822-A9E9-4067-BCDA-0FDA68F60510}" dt="2021-03-11T18:42:54.841" v="7977" actId="478"/>
          <ac:cxnSpMkLst>
            <pc:docMk/>
            <pc:sldMk cId="1906394738" sldId="262"/>
            <ac:cxnSpMk id="172" creationId="{8246BBB7-C103-4937-A47E-707E258F2846}"/>
          </ac:cxnSpMkLst>
        </pc:cxnChg>
        <pc:cxnChg chg="add del mod">
          <ac:chgData name="Sanders Wang" userId="089d73b8-785c-4012-b931-81c632b6c9c7" providerId="ADAL" clId="{5354F822-A9E9-4067-BCDA-0FDA68F60510}" dt="2021-03-11T18:42:54.841" v="7977" actId="478"/>
          <ac:cxnSpMkLst>
            <pc:docMk/>
            <pc:sldMk cId="1906394738" sldId="262"/>
            <ac:cxnSpMk id="175" creationId="{4A9180AD-976C-4E11-9131-949FDB5B3236}"/>
          </ac:cxnSpMkLst>
        </pc:cxnChg>
        <pc:cxnChg chg="add del mod">
          <ac:chgData name="Sanders Wang" userId="089d73b8-785c-4012-b931-81c632b6c9c7" providerId="ADAL" clId="{5354F822-A9E9-4067-BCDA-0FDA68F60510}" dt="2021-03-11T18:42:54.841" v="7977" actId="478"/>
          <ac:cxnSpMkLst>
            <pc:docMk/>
            <pc:sldMk cId="1906394738" sldId="262"/>
            <ac:cxnSpMk id="178" creationId="{AC74E648-1860-49BA-A95C-E1F6008B17F7}"/>
          </ac:cxnSpMkLst>
        </pc:cxnChg>
        <pc:cxnChg chg="add mod">
          <ac:chgData name="Sanders Wang" userId="089d73b8-785c-4012-b931-81c632b6c9c7" providerId="ADAL" clId="{5354F822-A9E9-4067-BCDA-0FDA68F60510}" dt="2021-03-11T19:13:34.405" v="8331" actId="1036"/>
          <ac:cxnSpMkLst>
            <pc:docMk/>
            <pc:sldMk cId="1906394738" sldId="262"/>
            <ac:cxnSpMk id="197" creationId="{DC35863F-723F-4D19-AD15-F26E41072716}"/>
          </ac:cxnSpMkLst>
        </pc:cxnChg>
        <pc:cxnChg chg="add mod">
          <ac:chgData name="Sanders Wang" userId="089d73b8-785c-4012-b931-81c632b6c9c7" providerId="ADAL" clId="{5354F822-A9E9-4067-BCDA-0FDA68F60510}" dt="2021-03-11T19:17:09.346" v="8493" actId="14100"/>
          <ac:cxnSpMkLst>
            <pc:docMk/>
            <pc:sldMk cId="1906394738" sldId="262"/>
            <ac:cxnSpMk id="201" creationId="{00DD6A5E-8248-40AD-87B6-7777372CD6DD}"/>
          </ac:cxnSpMkLst>
        </pc:cxnChg>
        <pc:cxnChg chg="add del mod">
          <ac:chgData name="Sanders Wang" userId="089d73b8-785c-4012-b931-81c632b6c9c7" providerId="ADAL" clId="{5354F822-A9E9-4067-BCDA-0FDA68F60510}" dt="2021-03-11T18:36:51.750" v="7911" actId="478"/>
          <ac:cxnSpMkLst>
            <pc:docMk/>
            <pc:sldMk cId="1906394738" sldId="262"/>
            <ac:cxnSpMk id="205" creationId="{A2EB9FA0-3DFD-418E-A36A-17ABC4D986C2}"/>
          </ac:cxnSpMkLst>
        </pc:cxnChg>
        <pc:cxnChg chg="add mod">
          <ac:chgData name="Sanders Wang" userId="089d73b8-785c-4012-b931-81c632b6c9c7" providerId="ADAL" clId="{5354F822-A9E9-4067-BCDA-0FDA68F60510}" dt="2021-03-11T19:17:12.981" v="8494" actId="14100"/>
          <ac:cxnSpMkLst>
            <pc:docMk/>
            <pc:sldMk cId="1906394738" sldId="262"/>
            <ac:cxnSpMk id="207" creationId="{F37B9E55-A123-4684-8F73-9F03EBA7B1CA}"/>
          </ac:cxnSpMkLst>
        </pc:cxnChg>
        <pc:cxnChg chg="add mod">
          <ac:chgData name="Sanders Wang" userId="089d73b8-785c-4012-b931-81c632b6c9c7" providerId="ADAL" clId="{5354F822-A9E9-4067-BCDA-0FDA68F60510}" dt="2021-03-11T19:17:49.038" v="8502" actId="14100"/>
          <ac:cxnSpMkLst>
            <pc:docMk/>
            <pc:sldMk cId="1906394738" sldId="262"/>
            <ac:cxnSpMk id="213" creationId="{DDE868EB-A414-4A91-8713-EDEDDC9ECB07}"/>
          </ac:cxnSpMkLst>
        </pc:cxnChg>
        <pc:cxnChg chg="add del mod">
          <ac:chgData name="Sanders Wang" userId="089d73b8-785c-4012-b931-81c632b6c9c7" providerId="ADAL" clId="{5354F822-A9E9-4067-BCDA-0FDA68F60510}" dt="2021-03-11T18:36:51.750" v="7911" actId="478"/>
          <ac:cxnSpMkLst>
            <pc:docMk/>
            <pc:sldMk cId="1906394738" sldId="262"/>
            <ac:cxnSpMk id="215" creationId="{6910626F-F231-41F6-9647-48BFAD793F5E}"/>
          </ac:cxnSpMkLst>
        </pc:cxnChg>
        <pc:cxnChg chg="add del mod">
          <ac:chgData name="Sanders Wang" userId="089d73b8-785c-4012-b931-81c632b6c9c7" providerId="ADAL" clId="{5354F822-A9E9-4067-BCDA-0FDA68F60510}" dt="2021-03-11T18:36:51.750" v="7911" actId="478"/>
          <ac:cxnSpMkLst>
            <pc:docMk/>
            <pc:sldMk cId="1906394738" sldId="262"/>
            <ac:cxnSpMk id="218" creationId="{AC857F93-4A54-4B01-96DF-0BA76AB23651}"/>
          </ac:cxnSpMkLst>
        </pc:cxnChg>
        <pc:cxnChg chg="add del mod">
          <ac:chgData name="Sanders Wang" userId="089d73b8-785c-4012-b931-81c632b6c9c7" providerId="ADAL" clId="{5354F822-A9E9-4067-BCDA-0FDA68F60510}" dt="2021-03-11T18:36:51.750" v="7911" actId="478"/>
          <ac:cxnSpMkLst>
            <pc:docMk/>
            <pc:sldMk cId="1906394738" sldId="262"/>
            <ac:cxnSpMk id="221" creationId="{FADDDBB2-BDA8-43EE-A9DF-9D89A0FDE84F}"/>
          </ac:cxnSpMkLst>
        </pc:cxnChg>
        <pc:cxnChg chg="add mod">
          <ac:chgData name="Sanders Wang" userId="089d73b8-785c-4012-b931-81c632b6c9c7" providerId="ADAL" clId="{5354F822-A9E9-4067-BCDA-0FDA68F60510}" dt="2021-03-11T19:13:34.405" v="8331" actId="1036"/>
          <ac:cxnSpMkLst>
            <pc:docMk/>
            <pc:sldMk cId="1906394738" sldId="262"/>
            <ac:cxnSpMk id="222" creationId="{816747F1-1C2E-471E-835E-760C9EC3ED0C}"/>
          </ac:cxnSpMkLst>
        </pc:cxnChg>
        <pc:cxnChg chg="add del mod">
          <ac:chgData name="Sanders Wang" userId="089d73b8-785c-4012-b931-81c632b6c9c7" providerId="ADAL" clId="{5354F822-A9E9-4067-BCDA-0FDA68F60510}" dt="2021-03-11T18:36:51.750" v="7911" actId="478"/>
          <ac:cxnSpMkLst>
            <pc:docMk/>
            <pc:sldMk cId="1906394738" sldId="262"/>
            <ac:cxnSpMk id="230" creationId="{3B85DBA0-D915-4DA7-A9F7-1F3E588FD94B}"/>
          </ac:cxnSpMkLst>
        </pc:cxnChg>
        <pc:cxnChg chg="add mod">
          <ac:chgData name="Sanders Wang" userId="089d73b8-785c-4012-b931-81c632b6c9c7" providerId="ADAL" clId="{5354F822-A9E9-4067-BCDA-0FDA68F60510}" dt="2021-03-11T19:13:34.405" v="8331" actId="1036"/>
          <ac:cxnSpMkLst>
            <pc:docMk/>
            <pc:sldMk cId="1906394738" sldId="262"/>
            <ac:cxnSpMk id="232" creationId="{364844C1-5CDD-4E8E-B903-BECDE3623626}"/>
          </ac:cxnSpMkLst>
        </pc:cxnChg>
        <pc:cxnChg chg="add del mod">
          <ac:chgData name="Sanders Wang" userId="089d73b8-785c-4012-b931-81c632b6c9c7" providerId="ADAL" clId="{5354F822-A9E9-4067-BCDA-0FDA68F60510}" dt="2021-03-11T18:36:51.750" v="7911" actId="478"/>
          <ac:cxnSpMkLst>
            <pc:docMk/>
            <pc:sldMk cId="1906394738" sldId="262"/>
            <ac:cxnSpMk id="237" creationId="{E7BAEC5F-4904-4C67-9EA1-62C028218823}"/>
          </ac:cxnSpMkLst>
        </pc:cxnChg>
        <pc:cxnChg chg="add mod">
          <ac:chgData name="Sanders Wang" userId="089d73b8-785c-4012-b931-81c632b6c9c7" providerId="ADAL" clId="{5354F822-A9E9-4067-BCDA-0FDA68F60510}" dt="2021-03-11T19:13:34.405" v="8331" actId="1036"/>
          <ac:cxnSpMkLst>
            <pc:docMk/>
            <pc:sldMk cId="1906394738" sldId="262"/>
            <ac:cxnSpMk id="241" creationId="{2EB59CDA-FEEC-4863-952F-58C2DD2077C9}"/>
          </ac:cxnSpMkLst>
        </pc:cxnChg>
        <pc:cxnChg chg="add mod">
          <ac:chgData name="Sanders Wang" userId="089d73b8-785c-4012-b931-81c632b6c9c7" providerId="ADAL" clId="{5354F822-A9E9-4067-BCDA-0FDA68F60510}" dt="2021-03-11T19:13:34.405" v="8331" actId="1036"/>
          <ac:cxnSpMkLst>
            <pc:docMk/>
            <pc:sldMk cId="1906394738" sldId="262"/>
            <ac:cxnSpMk id="249" creationId="{581D50BB-3CCF-4854-A2F8-E047E4B1AB7B}"/>
          </ac:cxnSpMkLst>
        </pc:cxnChg>
        <pc:cxnChg chg="add mod">
          <ac:chgData name="Sanders Wang" userId="089d73b8-785c-4012-b931-81c632b6c9c7" providerId="ADAL" clId="{5354F822-A9E9-4067-BCDA-0FDA68F60510}" dt="2021-03-11T19:13:34.405" v="8331" actId="1036"/>
          <ac:cxnSpMkLst>
            <pc:docMk/>
            <pc:sldMk cId="1906394738" sldId="262"/>
            <ac:cxnSpMk id="255" creationId="{D79CA453-7068-40E6-9B69-2215BD443757}"/>
          </ac:cxnSpMkLst>
        </pc:cxnChg>
        <pc:cxnChg chg="add del mod">
          <ac:chgData name="Sanders Wang" userId="089d73b8-785c-4012-b931-81c632b6c9c7" providerId="ADAL" clId="{5354F822-A9E9-4067-BCDA-0FDA68F60510}" dt="2021-03-11T18:36:51.750" v="7911" actId="478"/>
          <ac:cxnSpMkLst>
            <pc:docMk/>
            <pc:sldMk cId="1906394738" sldId="262"/>
            <ac:cxnSpMk id="264" creationId="{3B9C0667-807D-45C3-BF30-172ED5956D0A}"/>
          </ac:cxnSpMkLst>
        </pc:cxnChg>
        <pc:cxnChg chg="add mod">
          <ac:chgData name="Sanders Wang" userId="089d73b8-785c-4012-b931-81c632b6c9c7" providerId="ADAL" clId="{5354F822-A9E9-4067-BCDA-0FDA68F60510}" dt="2021-03-11T19:42:25.964" v="8770" actId="1036"/>
          <ac:cxnSpMkLst>
            <pc:docMk/>
            <pc:sldMk cId="1906394738" sldId="262"/>
            <ac:cxnSpMk id="267" creationId="{03313087-4892-41ED-97F7-0AE0CF80A672}"/>
          </ac:cxnSpMkLst>
        </pc:cxnChg>
        <pc:cxnChg chg="add mod">
          <ac:chgData name="Sanders Wang" userId="089d73b8-785c-4012-b931-81c632b6c9c7" providerId="ADAL" clId="{5354F822-A9E9-4067-BCDA-0FDA68F60510}" dt="2021-03-11T19:42:25.964" v="8770" actId="1036"/>
          <ac:cxnSpMkLst>
            <pc:docMk/>
            <pc:sldMk cId="1906394738" sldId="262"/>
            <ac:cxnSpMk id="268" creationId="{37600267-B9A2-499C-9778-9B36AD696068}"/>
          </ac:cxnSpMkLst>
        </pc:cxnChg>
        <pc:cxnChg chg="add del mod">
          <ac:chgData name="Sanders Wang" userId="089d73b8-785c-4012-b931-81c632b6c9c7" providerId="ADAL" clId="{5354F822-A9E9-4067-BCDA-0FDA68F60510}" dt="2021-03-11T18:36:51.750" v="7911" actId="478"/>
          <ac:cxnSpMkLst>
            <pc:docMk/>
            <pc:sldMk cId="1906394738" sldId="262"/>
            <ac:cxnSpMk id="270" creationId="{C0A78433-2BE1-4F8C-AC6B-123EA78B1B7E}"/>
          </ac:cxnSpMkLst>
        </pc:cxnChg>
        <pc:cxnChg chg="add del mod">
          <ac:chgData name="Sanders Wang" userId="089d73b8-785c-4012-b931-81c632b6c9c7" providerId="ADAL" clId="{5354F822-A9E9-4067-BCDA-0FDA68F60510}" dt="2021-03-11T18:36:51.750" v="7911" actId="478"/>
          <ac:cxnSpMkLst>
            <pc:docMk/>
            <pc:sldMk cId="1906394738" sldId="262"/>
            <ac:cxnSpMk id="272" creationId="{258CCC42-6494-47EA-A05B-D0040351BA1F}"/>
          </ac:cxnSpMkLst>
        </pc:cxnChg>
        <pc:cxnChg chg="add del mod">
          <ac:chgData name="Sanders Wang" userId="089d73b8-785c-4012-b931-81c632b6c9c7" providerId="ADAL" clId="{5354F822-A9E9-4067-BCDA-0FDA68F60510}" dt="2021-03-11T18:36:51.750" v="7911" actId="478"/>
          <ac:cxnSpMkLst>
            <pc:docMk/>
            <pc:sldMk cId="1906394738" sldId="262"/>
            <ac:cxnSpMk id="278" creationId="{E84D2E1D-830C-440C-BC49-BDB8E9C47E95}"/>
          </ac:cxnSpMkLst>
        </pc:cxnChg>
        <pc:cxnChg chg="add del mod">
          <ac:chgData name="Sanders Wang" userId="089d73b8-785c-4012-b931-81c632b6c9c7" providerId="ADAL" clId="{5354F822-A9E9-4067-BCDA-0FDA68F60510}" dt="2021-03-11T18:36:51.750" v="7911" actId="478"/>
          <ac:cxnSpMkLst>
            <pc:docMk/>
            <pc:sldMk cId="1906394738" sldId="262"/>
            <ac:cxnSpMk id="282" creationId="{FEAF11CF-8348-4D91-89D8-A5143E2C3BBC}"/>
          </ac:cxnSpMkLst>
        </pc:cxnChg>
        <pc:cxnChg chg="add del mod">
          <ac:chgData name="Sanders Wang" userId="089d73b8-785c-4012-b931-81c632b6c9c7" providerId="ADAL" clId="{5354F822-A9E9-4067-BCDA-0FDA68F60510}" dt="2021-03-11T18:36:51.750" v="7911" actId="478"/>
          <ac:cxnSpMkLst>
            <pc:docMk/>
            <pc:sldMk cId="1906394738" sldId="262"/>
            <ac:cxnSpMk id="286" creationId="{FFC14300-919D-434A-AFC5-5D629B8A44F0}"/>
          </ac:cxnSpMkLst>
        </pc:cxnChg>
        <pc:cxnChg chg="add mod">
          <ac:chgData name="Sanders Wang" userId="089d73b8-785c-4012-b931-81c632b6c9c7" providerId="ADAL" clId="{5354F822-A9E9-4067-BCDA-0FDA68F60510}" dt="2021-03-11T19:22:49.584" v="8582" actId="14100"/>
          <ac:cxnSpMkLst>
            <pc:docMk/>
            <pc:sldMk cId="1906394738" sldId="262"/>
            <ac:cxnSpMk id="287" creationId="{0F21ABD7-D175-4493-88A9-F668090E917C}"/>
          </ac:cxnSpMkLst>
        </pc:cxnChg>
        <pc:cxnChg chg="add del mod">
          <ac:chgData name="Sanders Wang" userId="089d73b8-785c-4012-b931-81c632b6c9c7" providerId="ADAL" clId="{5354F822-A9E9-4067-BCDA-0FDA68F60510}" dt="2021-03-11T18:36:51.750" v="7911" actId="478"/>
          <ac:cxnSpMkLst>
            <pc:docMk/>
            <pc:sldMk cId="1906394738" sldId="262"/>
            <ac:cxnSpMk id="295" creationId="{A48E5CAA-35D1-419D-A717-2C0D051AC634}"/>
          </ac:cxnSpMkLst>
        </pc:cxnChg>
        <pc:cxnChg chg="add mod">
          <ac:chgData name="Sanders Wang" userId="089d73b8-785c-4012-b931-81c632b6c9c7" providerId="ADAL" clId="{5354F822-A9E9-4067-BCDA-0FDA68F60510}" dt="2021-03-11T19:42:18.335" v="8758" actId="1076"/>
          <ac:cxnSpMkLst>
            <pc:docMk/>
            <pc:sldMk cId="1906394738" sldId="262"/>
            <ac:cxnSpMk id="301" creationId="{5DCDE0D4-F5EC-47A6-98D1-149F3F1DCB64}"/>
          </ac:cxnSpMkLst>
        </pc:cxnChg>
        <pc:cxnChg chg="add mod">
          <ac:chgData name="Sanders Wang" userId="089d73b8-785c-4012-b931-81c632b6c9c7" providerId="ADAL" clId="{5354F822-A9E9-4067-BCDA-0FDA68F60510}" dt="2021-03-11T19:22:58.901" v="8585" actId="14100"/>
          <ac:cxnSpMkLst>
            <pc:docMk/>
            <pc:sldMk cId="1906394738" sldId="262"/>
            <ac:cxnSpMk id="308" creationId="{136E663D-A051-4D47-B147-D692E18B0F3B}"/>
          </ac:cxnSpMkLst>
        </pc:cxnChg>
        <pc:cxnChg chg="add del mod">
          <ac:chgData name="Sanders Wang" userId="089d73b8-785c-4012-b931-81c632b6c9c7" providerId="ADAL" clId="{5354F822-A9E9-4067-BCDA-0FDA68F60510}" dt="2021-03-11T18:36:51.750" v="7911" actId="478"/>
          <ac:cxnSpMkLst>
            <pc:docMk/>
            <pc:sldMk cId="1906394738" sldId="262"/>
            <ac:cxnSpMk id="313" creationId="{9308BDBE-F621-4876-B8CB-CA95D2710FDD}"/>
          </ac:cxnSpMkLst>
        </pc:cxnChg>
        <pc:cxnChg chg="add del mod">
          <ac:chgData name="Sanders Wang" userId="089d73b8-785c-4012-b931-81c632b6c9c7" providerId="ADAL" clId="{5354F822-A9E9-4067-BCDA-0FDA68F60510}" dt="2021-03-11T18:36:51.750" v="7911" actId="478"/>
          <ac:cxnSpMkLst>
            <pc:docMk/>
            <pc:sldMk cId="1906394738" sldId="262"/>
            <ac:cxnSpMk id="318" creationId="{07A45C21-7592-4FCD-97D9-A90051C6F236}"/>
          </ac:cxnSpMkLst>
        </pc:cxnChg>
        <pc:cxnChg chg="add mod">
          <ac:chgData name="Sanders Wang" userId="089d73b8-785c-4012-b931-81c632b6c9c7" providerId="ADAL" clId="{5354F822-A9E9-4067-BCDA-0FDA68F60510}" dt="2021-03-11T19:24:29.429" v="8603" actId="14100"/>
          <ac:cxnSpMkLst>
            <pc:docMk/>
            <pc:sldMk cId="1906394738" sldId="262"/>
            <ac:cxnSpMk id="322" creationId="{4AB56844-A5B6-4431-BA9C-1B9BBCFB3658}"/>
          </ac:cxnSpMkLst>
        </pc:cxnChg>
        <pc:cxnChg chg="add del mod">
          <ac:chgData name="Sanders Wang" userId="089d73b8-785c-4012-b931-81c632b6c9c7" providerId="ADAL" clId="{5354F822-A9E9-4067-BCDA-0FDA68F60510}" dt="2021-03-11T18:36:51.750" v="7911" actId="478"/>
          <ac:cxnSpMkLst>
            <pc:docMk/>
            <pc:sldMk cId="1906394738" sldId="262"/>
            <ac:cxnSpMk id="325" creationId="{70FCA613-B16B-48F8-8C0E-0835576B1B7C}"/>
          </ac:cxnSpMkLst>
        </pc:cxnChg>
        <pc:cxnChg chg="add del mod">
          <ac:chgData name="Sanders Wang" userId="089d73b8-785c-4012-b931-81c632b6c9c7" providerId="ADAL" clId="{5354F822-A9E9-4067-BCDA-0FDA68F60510}" dt="2021-03-11T18:36:51.750" v="7911" actId="478"/>
          <ac:cxnSpMkLst>
            <pc:docMk/>
            <pc:sldMk cId="1906394738" sldId="262"/>
            <ac:cxnSpMk id="329" creationId="{468A230A-732F-4C3A-8598-41A6260545CB}"/>
          </ac:cxnSpMkLst>
        </pc:cxnChg>
        <pc:cxnChg chg="add del mod">
          <ac:chgData name="Sanders Wang" userId="089d73b8-785c-4012-b931-81c632b6c9c7" providerId="ADAL" clId="{5354F822-A9E9-4067-BCDA-0FDA68F60510}" dt="2021-03-11T18:36:51.750" v="7911" actId="478"/>
          <ac:cxnSpMkLst>
            <pc:docMk/>
            <pc:sldMk cId="1906394738" sldId="262"/>
            <ac:cxnSpMk id="334" creationId="{254E00DB-6E43-4BFA-92EF-4739548DC5FF}"/>
          </ac:cxnSpMkLst>
        </pc:cxnChg>
        <pc:cxnChg chg="add del mod">
          <ac:chgData name="Sanders Wang" userId="089d73b8-785c-4012-b931-81c632b6c9c7" providerId="ADAL" clId="{5354F822-A9E9-4067-BCDA-0FDA68F60510}" dt="2021-03-11T18:36:51.750" v="7911" actId="478"/>
          <ac:cxnSpMkLst>
            <pc:docMk/>
            <pc:sldMk cId="1906394738" sldId="262"/>
            <ac:cxnSpMk id="341" creationId="{203AE8D7-C704-4D4C-BD21-ABD5D2A5771C}"/>
          </ac:cxnSpMkLst>
        </pc:cxnChg>
        <pc:cxnChg chg="add del mod">
          <ac:chgData name="Sanders Wang" userId="089d73b8-785c-4012-b931-81c632b6c9c7" providerId="ADAL" clId="{5354F822-A9E9-4067-BCDA-0FDA68F60510}" dt="2021-03-11T18:36:51.750" v="7911" actId="478"/>
          <ac:cxnSpMkLst>
            <pc:docMk/>
            <pc:sldMk cId="1906394738" sldId="262"/>
            <ac:cxnSpMk id="344" creationId="{880671C4-CB9F-4570-8ECE-2AC1FD120658}"/>
          </ac:cxnSpMkLst>
        </pc:cxnChg>
        <pc:cxnChg chg="add del mod">
          <ac:chgData name="Sanders Wang" userId="089d73b8-785c-4012-b931-81c632b6c9c7" providerId="ADAL" clId="{5354F822-A9E9-4067-BCDA-0FDA68F60510}" dt="2021-03-11T18:36:51.750" v="7911" actId="478"/>
          <ac:cxnSpMkLst>
            <pc:docMk/>
            <pc:sldMk cId="1906394738" sldId="262"/>
            <ac:cxnSpMk id="347" creationId="{2B31DA77-9AFA-44A4-9174-40497C8EF21A}"/>
          </ac:cxnSpMkLst>
        </pc:cxnChg>
        <pc:cxnChg chg="add del">
          <ac:chgData name="Sanders Wang" userId="089d73b8-785c-4012-b931-81c632b6c9c7" providerId="ADAL" clId="{5354F822-A9E9-4067-BCDA-0FDA68F60510}" dt="2021-03-11T18:36:51.750" v="7911" actId="478"/>
          <ac:cxnSpMkLst>
            <pc:docMk/>
            <pc:sldMk cId="1906394738" sldId="262"/>
            <ac:cxnSpMk id="350" creationId="{C97D1599-26A0-4E0B-8724-3DE6D6FF2E41}"/>
          </ac:cxnSpMkLst>
        </pc:cxnChg>
        <pc:cxnChg chg="add del mod">
          <ac:chgData name="Sanders Wang" userId="089d73b8-785c-4012-b931-81c632b6c9c7" providerId="ADAL" clId="{5354F822-A9E9-4067-BCDA-0FDA68F60510}" dt="2021-03-11T18:36:51.750" v="7911" actId="478"/>
          <ac:cxnSpMkLst>
            <pc:docMk/>
            <pc:sldMk cId="1906394738" sldId="262"/>
            <ac:cxnSpMk id="362" creationId="{4DF14D99-4611-405C-A47A-D00984B39B87}"/>
          </ac:cxnSpMkLst>
        </pc:cxnChg>
        <pc:cxnChg chg="add del mod">
          <ac:chgData name="Sanders Wang" userId="089d73b8-785c-4012-b931-81c632b6c9c7" providerId="ADAL" clId="{5354F822-A9E9-4067-BCDA-0FDA68F60510}" dt="2021-03-11T18:36:51.750" v="7911" actId="478"/>
          <ac:cxnSpMkLst>
            <pc:docMk/>
            <pc:sldMk cId="1906394738" sldId="262"/>
            <ac:cxnSpMk id="367" creationId="{0AC608FD-0B43-4D36-822C-4C9AE07373D4}"/>
          </ac:cxnSpMkLst>
        </pc:cxnChg>
        <pc:cxnChg chg="add del mod">
          <ac:chgData name="Sanders Wang" userId="089d73b8-785c-4012-b931-81c632b6c9c7" providerId="ADAL" clId="{5354F822-A9E9-4067-BCDA-0FDA68F60510}" dt="2021-03-11T19:13:34.405" v="8331" actId="1036"/>
          <ac:cxnSpMkLst>
            <pc:docMk/>
            <pc:sldMk cId="1906394738" sldId="262"/>
            <ac:cxnSpMk id="370" creationId="{6126FE16-72A2-4A26-9939-30FA132B074A}"/>
          </ac:cxnSpMkLst>
        </pc:cxnChg>
        <pc:cxnChg chg="mod">
          <ac:chgData name="Sanders Wang" userId="089d73b8-785c-4012-b931-81c632b6c9c7" providerId="ADAL" clId="{5354F822-A9E9-4067-BCDA-0FDA68F60510}" dt="2021-03-12T08:14:44.511" v="8789" actId="14100"/>
          <ac:cxnSpMkLst>
            <pc:docMk/>
            <pc:sldMk cId="1906394738" sldId="262"/>
            <ac:cxnSpMk id="372" creationId="{D6F8F77E-33BB-440D-915A-05E747846820}"/>
          </ac:cxnSpMkLst>
        </pc:cxnChg>
        <pc:cxnChg chg="add del mod">
          <ac:chgData name="Sanders Wang" userId="089d73b8-785c-4012-b931-81c632b6c9c7" providerId="ADAL" clId="{5354F822-A9E9-4067-BCDA-0FDA68F60510}" dt="2021-03-11T18:37:58.880" v="7919" actId="478"/>
          <ac:cxnSpMkLst>
            <pc:docMk/>
            <pc:sldMk cId="1906394738" sldId="262"/>
            <ac:cxnSpMk id="395" creationId="{33E3E487-6953-4708-8A18-CE5F8C6C4528}"/>
          </ac:cxnSpMkLst>
        </pc:cxnChg>
        <pc:cxnChg chg="add del mod">
          <ac:chgData name="Sanders Wang" userId="089d73b8-785c-4012-b931-81c632b6c9c7" providerId="ADAL" clId="{5354F822-A9E9-4067-BCDA-0FDA68F60510}" dt="2021-03-11T18:36:51.750" v="7911" actId="478"/>
          <ac:cxnSpMkLst>
            <pc:docMk/>
            <pc:sldMk cId="1906394738" sldId="262"/>
            <ac:cxnSpMk id="404" creationId="{66EFCA32-84C8-412C-ABA4-D5C92DF9258A}"/>
          </ac:cxnSpMkLst>
        </pc:cxnChg>
        <pc:cxnChg chg="add del mod">
          <ac:chgData name="Sanders Wang" userId="089d73b8-785c-4012-b931-81c632b6c9c7" providerId="ADAL" clId="{5354F822-A9E9-4067-BCDA-0FDA68F60510}" dt="2021-03-11T18:36:51.750" v="7911" actId="478"/>
          <ac:cxnSpMkLst>
            <pc:docMk/>
            <pc:sldMk cId="1906394738" sldId="262"/>
            <ac:cxnSpMk id="418" creationId="{31ADA213-4DEC-4E21-86D6-C9803CEE93D1}"/>
          </ac:cxnSpMkLst>
        </pc:cxnChg>
        <pc:cxnChg chg="add del mod">
          <ac:chgData name="Sanders Wang" userId="089d73b8-785c-4012-b931-81c632b6c9c7" providerId="ADAL" clId="{5354F822-A9E9-4067-BCDA-0FDA68F60510}" dt="2021-03-11T18:37:54.951" v="7918" actId="478"/>
          <ac:cxnSpMkLst>
            <pc:docMk/>
            <pc:sldMk cId="1906394738" sldId="262"/>
            <ac:cxnSpMk id="425" creationId="{DCD9BBE7-A729-4ABC-99EF-205E0255540A}"/>
          </ac:cxnSpMkLst>
        </pc:cxnChg>
        <pc:cxnChg chg="add del mod">
          <ac:chgData name="Sanders Wang" userId="089d73b8-785c-4012-b931-81c632b6c9c7" providerId="ADAL" clId="{5354F822-A9E9-4067-BCDA-0FDA68F60510}" dt="2021-03-11T18:36:51.750" v="7911" actId="478"/>
          <ac:cxnSpMkLst>
            <pc:docMk/>
            <pc:sldMk cId="1906394738" sldId="262"/>
            <ac:cxnSpMk id="435" creationId="{2AECCD73-3E1F-46C7-A66B-6BC955999A1E}"/>
          </ac:cxnSpMkLst>
        </pc:cxnChg>
        <pc:cxnChg chg="add del mod">
          <ac:chgData name="Sanders Wang" userId="089d73b8-785c-4012-b931-81c632b6c9c7" providerId="ADAL" clId="{5354F822-A9E9-4067-BCDA-0FDA68F60510}" dt="2021-03-11T18:36:51.750" v="7911" actId="478"/>
          <ac:cxnSpMkLst>
            <pc:docMk/>
            <pc:sldMk cId="1906394738" sldId="262"/>
            <ac:cxnSpMk id="441" creationId="{A3F54D94-F5AF-4C12-9FEF-C0EF61025366}"/>
          </ac:cxnSpMkLst>
        </pc:cxnChg>
        <pc:cxnChg chg="add del mod">
          <ac:chgData name="Sanders Wang" userId="089d73b8-785c-4012-b931-81c632b6c9c7" providerId="ADAL" clId="{5354F822-A9E9-4067-BCDA-0FDA68F60510}" dt="2021-03-11T18:36:51.750" v="7911" actId="478"/>
          <ac:cxnSpMkLst>
            <pc:docMk/>
            <pc:sldMk cId="1906394738" sldId="262"/>
            <ac:cxnSpMk id="445" creationId="{023FA4DF-C132-40FB-A3BA-3607D4CD2F83}"/>
          </ac:cxnSpMkLst>
        </pc:cxnChg>
        <pc:cxnChg chg="add del mod">
          <ac:chgData name="Sanders Wang" userId="089d73b8-785c-4012-b931-81c632b6c9c7" providerId="ADAL" clId="{5354F822-A9E9-4067-BCDA-0FDA68F60510}" dt="2021-03-11T18:36:51.750" v="7911" actId="478"/>
          <ac:cxnSpMkLst>
            <pc:docMk/>
            <pc:sldMk cId="1906394738" sldId="262"/>
            <ac:cxnSpMk id="450" creationId="{7DE2EDD2-5048-4071-AB67-B09E9325AC21}"/>
          </ac:cxnSpMkLst>
        </pc:cxnChg>
        <pc:cxnChg chg="add del mod">
          <ac:chgData name="Sanders Wang" userId="089d73b8-785c-4012-b931-81c632b6c9c7" providerId="ADAL" clId="{5354F822-A9E9-4067-BCDA-0FDA68F60510}" dt="2021-03-11T19:13:34.405" v="8331" actId="1036"/>
          <ac:cxnSpMkLst>
            <pc:docMk/>
            <pc:sldMk cId="1906394738" sldId="262"/>
            <ac:cxnSpMk id="459" creationId="{DCFE52BE-4757-4F40-AD2F-6995416F5B95}"/>
          </ac:cxnSpMkLst>
        </pc:cxnChg>
        <pc:cxnChg chg="add del mod">
          <ac:chgData name="Sanders Wang" userId="089d73b8-785c-4012-b931-81c632b6c9c7" providerId="ADAL" clId="{5354F822-A9E9-4067-BCDA-0FDA68F60510}" dt="2021-03-11T19:13:34.405" v="8331" actId="1036"/>
          <ac:cxnSpMkLst>
            <pc:docMk/>
            <pc:sldMk cId="1906394738" sldId="262"/>
            <ac:cxnSpMk id="460" creationId="{AF19768E-6651-4BB7-AD32-B87064FB8812}"/>
          </ac:cxnSpMkLst>
        </pc:cxnChg>
        <pc:cxnChg chg="add del mod">
          <ac:chgData name="Sanders Wang" userId="089d73b8-785c-4012-b931-81c632b6c9c7" providerId="ADAL" clId="{5354F822-A9E9-4067-BCDA-0FDA68F60510}" dt="2021-03-11T19:13:34.405" v="8331" actId="1036"/>
          <ac:cxnSpMkLst>
            <pc:docMk/>
            <pc:sldMk cId="1906394738" sldId="262"/>
            <ac:cxnSpMk id="465" creationId="{1FFCA537-67B6-4EA1-A320-7A5DA5267464}"/>
          </ac:cxnSpMkLst>
        </pc:cxnChg>
        <pc:cxnChg chg="mod">
          <ac:chgData name="Sanders Wang" userId="089d73b8-785c-4012-b931-81c632b6c9c7" providerId="ADAL" clId="{5354F822-A9E9-4067-BCDA-0FDA68F60510}" dt="2021-03-11T19:13:34.405" v="8331" actId="1036"/>
          <ac:cxnSpMkLst>
            <pc:docMk/>
            <pc:sldMk cId="1906394738" sldId="262"/>
            <ac:cxnSpMk id="473" creationId="{EC96661D-37C2-4CAE-B16E-81FF5F5A0A1C}"/>
          </ac:cxnSpMkLst>
        </pc:cxnChg>
        <pc:cxnChg chg="mod">
          <ac:chgData name="Sanders Wang" userId="089d73b8-785c-4012-b931-81c632b6c9c7" providerId="ADAL" clId="{5354F822-A9E9-4067-BCDA-0FDA68F60510}" dt="2021-03-11T19:13:34.405" v="8331" actId="1036"/>
          <ac:cxnSpMkLst>
            <pc:docMk/>
            <pc:sldMk cId="1906394738" sldId="262"/>
            <ac:cxnSpMk id="483" creationId="{77F9C09F-A46D-4849-86D8-D5CCA2A436EB}"/>
          </ac:cxnSpMkLst>
        </pc:cxnChg>
        <pc:cxnChg chg="mod">
          <ac:chgData name="Sanders Wang" userId="089d73b8-785c-4012-b931-81c632b6c9c7" providerId="ADAL" clId="{5354F822-A9E9-4067-BCDA-0FDA68F60510}" dt="2021-03-11T19:19:31.126" v="8544" actId="14100"/>
          <ac:cxnSpMkLst>
            <pc:docMk/>
            <pc:sldMk cId="1906394738" sldId="262"/>
            <ac:cxnSpMk id="490" creationId="{B10B8CF8-01BC-4F89-8397-6CEDBC539515}"/>
          </ac:cxnSpMkLst>
        </pc:cxnChg>
        <pc:cxnChg chg="add del mod">
          <ac:chgData name="Sanders Wang" userId="089d73b8-785c-4012-b931-81c632b6c9c7" providerId="ADAL" clId="{5354F822-A9E9-4067-BCDA-0FDA68F60510}" dt="2021-03-11T18:36:51.750" v="7911" actId="478"/>
          <ac:cxnSpMkLst>
            <pc:docMk/>
            <pc:sldMk cId="1906394738" sldId="262"/>
            <ac:cxnSpMk id="501" creationId="{3F31A20D-3530-4E17-975A-D466186363CD}"/>
          </ac:cxnSpMkLst>
        </pc:cxnChg>
        <pc:cxnChg chg="add del mod">
          <ac:chgData name="Sanders Wang" userId="089d73b8-785c-4012-b931-81c632b6c9c7" providerId="ADAL" clId="{5354F822-A9E9-4067-BCDA-0FDA68F60510}" dt="2021-03-11T18:36:51.750" v="7911" actId="478"/>
          <ac:cxnSpMkLst>
            <pc:docMk/>
            <pc:sldMk cId="1906394738" sldId="262"/>
            <ac:cxnSpMk id="517" creationId="{46DBC504-DED1-4A5C-831E-C2AE0CCE419E}"/>
          </ac:cxnSpMkLst>
        </pc:cxnChg>
        <pc:cxnChg chg="add del mod">
          <ac:chgData name="Sanders Wang" userId="089d73b8-785c-4012-b931-81c632b6c9c7" providerId="ADAL" clId="{5354F822-A9E9-4067-BCDA-0FDA68F60510}" dt="2021-03-11T18:36:51.750" v="7911" actId="478"/>
          <ac:cxnSpMkLst>
            <pc:docMk/>
            <pc:sldMk cId="1906394738" sldId="262"/>
            <ac:cxnSpMk id="525" creationId="{D7903CB1-22DA-4EA2-82D3-F4BD8CA6D2CE}"/>
          </ac:cxnSpMkLst>
        </pc:cxnChg>
        <pc:cxnChg chg="add del mod">
          <ac:chgData name="Sanders Wang" userId="089d73b8-785c-4012-b931-81c632b6c9c7" providerId="ADAL" clId="{5354F822-A9E9-4067-BCDA-0FDA68F60510}" dt="2021-03-11T18:36:51.750" v="7911" actId="478"/>
          <ac:cxnSpMkLst>
            <pc:docMk/>
            <pc:sldMk cId="1906394738" sldId="262"/>
            <ac:cxnSpMk id="533" creationId="{0B819850-88CD-4ACC-93B5-617A2ED1EE57}"/>
          </ac:cxnSpMkLst>
        </pc:cxnChg>
      </pc:sldChg>
      <pc:sldChg chg="addSp delSp modSp new mod">
        <pc:chgData name="Sanders Wang" userId="089d73b8-785c-4012-b931-81c632b6c9c7" providerId="ADAL" clId="{5354F822-A9E9-4067-BCDA-0FDA68F60510}" dt="2021-03-13T13:20:16.685" v="9732" actId="166"/>
        <pc:sldMkLst>
          <pc:docMk/>
          <pc:sldMk cId="2350540821" sldId="263"/>
        </pc:sldMkLst>
        <pc:spChg chg="add mod">
          <ac:chgData name="Sanders Wang" userId="089d73b8-785c-4012-b931-81c632b6c9c7" providerId="ADAL" clId="{5354F822-A9E9-4067-BCDA-0FDA68F60510}" dt="2021-03-13T12:36:37.143" v="9410" actId="1037"/>
          <ac:spMkLst>
            <pc:docMk/>
            <pc:sldMk cId="2350540821" sldId="263"/>
            <ac:spMk id="4" creationId="{33A53D57-6552-4596-814B-1F2E00A5D28B}"/>
          </ac:spMkLst>
        </pc:spChg>
        <pc:spChg chg="add mod">
          <ac:chgData name="Sanders Wang" userId="089d73b8-785c-4012-b931-81c632b6c9c7" providerId="ADAL" clId="{5354F822-A9E9-4067-BCDA-0FDA68F60510}" dt="2021-03-13T12:36:37.143" v="9410" actId="1037"/>
          <ac:spMkLst>
            <pc:docMk/>
            <pc:sldMk cId="2350540821" sldId="263"/>
            <ac:spMk id="5" creationId="{A69F9F5D-2410-467D-A624-3F6B0990C059}"/>
          </ac:spMkLst>
        </pc:spChg>
        <pc:spChg chg="add mod">
          <ac:chgData name="Sanders Wang" userId="089d73b8-785c-4012-b931-81c632b6c9c7" providerId="ADAL" clId="{5354F822-A9E9-4067-BCDA-0FDA68F60510}" dt="2021-03-13T12:36:37.143" v="9410" actId="1037"/>
          <ac:spMkLst>
            <pc:docMk/>
            <pc:sldMk cId="2350540821" sldId="263"/>
            <ac:spMk id="6" creationId="{1E9EFDF4-6549-4571-961B-10E0A043A68C}"/>
          </ac:spMkLst>
        </pc:spChg>
        <pc:spChg chg="add mod">
          <ac:chgData name="Sanders Wang" userId="089d73b8-785c-4012-b931-81c632b6c9c7" providerId="ADAL" clId="{5354F822-A9E9-4067-BCDA-0FDA68F60510}" dt="2021-03-13T12:36:37.143" v="9410" actId="1037"/>
          <ac:spMkLst>
            <pc:docMk/>
            <pc:sldMk cId="2350540821" sldId="263"/>
            <ac:spMk id="7" creationId="{EC74A8AC-6695-4A2F-AC09-D5BB050E03E5}"/>
          </ac:spMkLst>
        </pc:spChg>
        <pc:spChg chg="add mod">
          <ac:chgData name="Sanders Wang" userId="089d73b8-785c-4012-b931-81c632b6c9c7" providerId="ADAL" clId="{5354F822-A9E9-4067-BCDA-0FDA68F60510}" dt="2021-03-13T12:36:37.143" v="9410" actId="1037"/>
          <ac:spMkLst>
            <pc:docMk/>
            <pc:sldMk cId="2350540821" sldId="263"/>
            <ac:spMk id="8" creationId="{01B61DE1-B873-46C1-B1A1-04CAC3FF4BAB}"/>
          </ac:spMkLst>
        </pc:spChg>
        <pc:spChg chg="add del mod">
          <ac:chgData name="Sanders Wang" userId="089d73b8-785c-4012-b931-81c632b6c9c7" providerId="ADAL" clId="{5354F822-A9E9-4067-BCDA-0FDA68F60510}" dt="2021-03-13T12:35:17.940" v="9386" actId="478"/>
          <ac:spMkLst>
            <pc:docMk/>
            <pc:sldMk cId="2350540821" sldId="263"/>
            <ac:spMk id="9" creationId="{52B7B72B-0C16-4155-877E-0D42CB7EB581}"/>
          </ac:spMkLst>
        </pc:spChg>
        <pc:spChg chg="add mod">
          <ac:chgData name="Sanders Wang" userId="089d73b8-785c-4012-b931-81c632b6c9c7" providerId="ADAL" clId="{5354F822-A9E9-4067-BCDA-0FDA68F60510}" dt="2021-03-13T12:36:37.143" v="9410" actId="1037"/>
          <ac:spMkLst>
            <pc:docMk/>
            <pc:sldMk cId="2350540821" sldId="263"/>
            <ac:spMk id="13" creationId="{9F316522-D1FB-40D3-8504-78A8884FC85D}"/>
          </ac:spMkLst>
        </pc:spChg>
        <pc:spChg chg="add del mod">
          <ac:chgData name="Sanders Wang" userId="089d73b8-785c-4012-b931-81c632b6c9c7" providerId="ADAL" clId="{5354F822-A9E9-4067-BCDA-0FDA68F60510}" dt="2021-03-13T12:35:36.370" v="9390" actId="478"/>
          <ac:spMkLst>
            <pc:docMk/>
            <pc:sldMk cId="2350540821" sldId="263"/>
            <ac:spMk id="14" creationId="{568EB223-1E03-415C-9E49-0292DED8437B}"/>
          </ac:spMkLst>
        </pc:spChg>
        <pc:spChg chg="add mod">
          <ac:chgData name="Sanders Wang" userId="089d73b8-785c-4012-b931-81c632b6c9c7" providerId="ADAL" clId="{5354F822-A9E9-4067-BCDA-0FDA68F60510}" dt="2021-03-13T12:47:07.570" v="9520" actId="1076"/>
          <ac:spMkLst>
            <pc:docMk/>
            <pc:sldMk cId="2350540821" sldId="263"/>
            <ac:spMk id="16" creationId="{01B8D38B-4281-49C5-8204-E0A2103728E6}"/>
          </ac:spMkLst>
        </pc:spChg>
        <pc:spChg chg="add mod">
          <ac:chgData name="Sanders Wang" userId="089d73b8-785c-4012-b931-81c632b6c9c7" providerId="ADAL" clId="{5354F822-A9E9-4067-BCDA-0FDA68F60510}" dt="2021-03-13T12:36:37.143" v="9410" actId="1037"/>
          <ac:spMkLst>
            <pc:docMk/>
            <pc:sldMk cId="2350540821" sldId="263"/>
            <ac:spMk id="17" creationId="{A680E897-4FA5-4580-AA74-A54BD593C76B}"/>
          </ac:spMkLst>
        </pc:spChg>
        <pc:spChg chg="add mod">
          <ac:chgData name="Sanders Wang" userId="089d73b8-785c-4012-b931-81c632b6c9c7" providerId="ADAL" clId="{5354F822-A9E9-4067-BCDA-0FDA68F60510}" dt="2021-03-13T12:36:37.143" v="9410" actId="1037"/>
          <ac:spMkLst>
            <pc:docMk/>
            <pc:sldMk cId="2350540821" sldId="263"/>
            <ac:spMk id="18" creationId="{5616FD9A-99A4-4152-97A1-A353523EE59E}"/>
          </ac:spMkLst>
        </pc:spChg>
        <pc:spChg chg="add mod">
          <ac:chgData name="Sanders Wang" userId="089d73b8-785c-4012-b931-81c632b6c9c7" providerId="ADAL" clId="{5354F822-A9E9-4067-BCDA-0FDA68F60510}" dt="2021-03-13T12:36:37.143" v="9410" actId="1037"/>
          <ac:spMkLst>
            <pc:docMk/>
            <pc:sldMk cId="2350540821" sldId="263"/>
            <ac:spMk id="19" creationId="{4C37A2BE-606D-4124-8D96-4A494725B8DB}"/>
          </ac:spMkLst>
        </pc:spChg>
        <pc:spChg chg="add mod">
          <ac:chgData name="Sanders Wang" userId="089d73b8-785c-4012-b931-81c632b6c9c7" providerId="ADAL" clId="{5354F822-A9E9-4067-BCDA-0FDA68F60510}" dt="2021-03-13T12:36:37.143" v="9410" actId="1037"/>
          <ac:spMkLst>
            <pc:docMk/>
            <pc:sldMk cId="2350540821" sldId="263"/>
            <ac:spMk id="20" creationId="{953AC3AD-2D12-408C-840A-5FFC2476CBA2}"/>
          </ac:spMkLst>
        </pc:spChg>
        <pc:spChg chg="add mod">
          <ac:chgData name="Sanders Wang" userId="089d73b8-785c-4012-b931-81c632b6c9c7" providerId="ADAL" clId="{5354F822-A9E9-4067-BCDA-0FDA68F60510}" dt="2021-03-13T12:36:37.143" v="9410" actId="1037"/>
          <ac:spMkLst>
            <pc:docMk/>
            <pc:sldMk cId="2350540821" sldId="263"/>
            <ac:spMk id="21" creationId="{0DEF94D4-6CA6-4A95-BEB3-5E61BBFEEB82}"/>
          </ac:spMkLst>
        </pc:spChg>
        <pc:spChg chg="add mod">
          <ac:chgData name="Sanders Wang" userId="089d73b8-785c-4012-b931-81c632b6c9c7" providerId="ADAL" clId="{5354F822-A9E9-4067-BCDA-0FDA68F60510}" dt="2021-03-13T12:36:37.143" v="9410" actId="1037"/>
          <ac:spMkLst>
            <pc:docMk/>
            <pc:sldMk cId="2350540821" sldId="263"/>
            <ac:spMk id="22" creationId="{80A49A50-0A51-4E53-BEFF-57C355711813}"/>
          </ac:spMkLst>
        </pc:spChg>
        <pc:spChg chg="add mod">
          <ac:chgData name="Sanders Wang" userId="089d73b8-785c-4012-b931-81c632b6c9c7" providerId="ADAL" clId="{5354F822-A9E9-4067-BCDA-0FDA68F60510}" dt="2021-03-13T12:36:37.143" v="9410" actId="1037"/>
          <ac:spMkLst>
            <pc:docMk/>
            <pc:sldMk cId="2350540821" sldId="263"/>
            <ac:spMk id="26" creationId="{F62F4C4C-52C4-4088-B24B-F5DD74E2BB35}"/>
          </ac:spMkLst>
        </pc:spChg>
        <pc:spChg chg="add mod">
          <ac:chgData name="Sanders Wang" userId="089d73b8-785c-4012-b931-81c632b6c9c7" providerId="ADAL" clId="{5354F822-A9E9-4067-BCDA-0FDA68F60510}" dt="2021-03-13T12:36:37.143" v="9410" actId="1037"/>
          <ac:spMkLst>
            <pc:docMk/>
            <pc:sldMk cId="2350540821" sldId="263"/>
            <ac:spMk id="27" creationId="{BBD6F5EA-F100-4657-9664-D1520AD77396}"/>
          </ac:spMkLst>
        </pc:spChg>
        <pc:spChg chg="mod">
          <ac:chgData name="Sanders Wang" userId="089d73b8-785c-4012-b931-81c632b6c9c7" providerId="ADAL" clId="{5354F822-A9E9-4067-BCDA-0FDA68F60510}" dt="2021-03-13T12:34:56.863" v="9382"/>
          <ac:spMkLst>
            <pc:docMk/>
            <pc:sldMk cId="2350540821" sldId="263"/>
            <ac:spMk id="36" creationId="{DCB9D985-D941-4C5F-94A8-1D524C41B4FD}"/>
          </ac:spMkLst>
        </pc:spChg>
        <pc:spChg chg="add del mod">
          <ac:chgData name="Sanders Wang" userId="089d73b8-785c-4012-b931-81c632b6c9c7" providerId="ADAL" clId="{5354F822-A9E9-4067-BCDA-0FDA68F60510}" dt="2021-03-13T12:35:29.344" v="9389" actId="478"/>
          <ac:spMkLst>
            <pc:docMk/>
            <pc:sldMk cId="2350540821" sldId="263"/>
            <ac:spMk id="38" creationId="{B53D5D4B-AC53-4A3A-AE26-47955D4B9159}"/>
          </ac:spMkLst>
        </pc:spChg>
        <pc:spChg chg="add mod">
          <ac:chgData name="Sanders Wang" userId="089d73b8-785c-4012-b931-81c632b6c9c7" providerId="ADAL" clId="{5354F822-A9E9-4067-BCDA-0FDA68F60510}" dt="2021-03-13T12:37:02.128" v="9416" actId="20577"/>
          <ac:spMkLst>
            <pc:docMk/>
            <pc:sldMk cId="2350540821" sldId="263"/>
            <ac:spMk id="41" creationId="{005FDA72-0404-4659-A1A2-38A89439351C}"/>
          </ac:spMkLst>
        </pc:spChg>
        <pc:spChg chg="add mod">
          <ac:chgData name="Sanders Wang" userId="089d73b8-785c-4012-b931-81c632b6c9c7" providerId="ADAL" clId="{5354F822-A9E9-4067-BCDA-0FDA68F60510}" dt="2021-03-13T12:57:07.692" v="9609" actId="14100"/>
          <ac:spMkLst>
            <pc:docMk/>
            <pc:sldMk cId="2350540821" sldId="263"/>
            <ac:spMk id="44" creationId="{10AA23FF-AE9C-4155-8917-DB5B6D3074B2}"/>
          </ac:spMkLst>
        </pc:spChg>
        <pc:spChg chg="add del mod">
          <ac:chgData name="Sanders Wang" userId="089d73b8-785c-4012-b931-81c632b6c9c7" providerId="ADAL" clId="{5354F822-A9E9-4067-BCDA-0FDA68F60510}" dt="2021-03-13T12:56:52.061" v="9603" actId="478"/>
          <ac:spMkLst>
            <pc:docMk/>
            <pc:sldMk cId="2350540821" sldId="263"/>
            <ac:spMk id="45" creationId="{D1774F64-00EE-46D2-AE03-927E44DA99E7}"/>
          </ac:spMkLst>
        </pc:spChg>
        <pc:spChg chg="add del mod">
          <ac:chgData name="Sanders Wang" userId="089d73b8-785c-4012-b931-81c632b6c9c7" providerId="ADAL" clId="{5354F822-A9E9-4067-BCDA-0FDA68F60510}" dt="2021-03-13T12:44:37.199" v="9493" actId="478"/>
          <ac:spMkLst>
            <pc:docMk/>
            <pc:sldMk cId="2350540821" sldId="263"/>
            <ac:spMk id="46" creationId="{A61A6703-E9F8-4FE9-95F3-13D77EFBBF2F}"/>
          </ac:spMkLst>
        </pc:spChg>
        <pc:spChg chg="add del mod">
          <ac:chgData name="Sanders Wang" userId="089d73b8-785c-4012-b931-81c632b6c9c7" providerId="ADAL" clId="{5354F822-A9E9-4067-BCDA-0FDA68F60510}" dt="2021-03-13T12:38:14.587" v="9429" actId="478"/>
          <ac:spMkLst>
            <pc:docMk/>
            <pc:sldMk cId="2350540821" sldId="263"/>
            <ac:spMk id="50" creationId="{985BAD10-7B0D-4526-A339-93B900917118}"/>
          </ac:spMkLst>
        </pc:spChg>
        <pc:spChg chg="add del mod">
          <ac:chgData name="Sanders Wang" userId="089d73b8-785c-4012-b931-81c632b6c9c7" providerId="ADAL" clId="{5354F822-A9E9-4067-BCDA-0FDA68F60510}" dt="2021-03-13T12:38:37.744" v="9433" actId="478"/>
          <ac:spMkLst>
            <pc:docMk/>
            <pc:sldMk cId="2350540821" sldId="263"/>
            <ac:spMk id="51" creationId="{6BDBE6C6-A5EC-4749-9899-D8DF48B54448}"/>
          </ac:spMkLst>
        </pc:spChg>
        <pc:spChg chg="add del mod">
          <ac:chgData name="Sanders Wang" userId="089d73b8-785c-4012-b931-81c632b6c9c7" providerId="ADAL" clId="{5354F822-A9E9-4067-BCDA-0FDA68F60510}" dt="2021-03-13T12:38:46.682" v="9435" actId="478"/>
          <ac:spMkLst>
            <pc:docMk/>
            <pc:sldMk cId="2350540821" sldId="263"/>
            <ac:spMk id="52" creationId="{264FA6FA-D662-422F-B518-45A28D51F1E9}"/>
          </ac:spMkLst>
        </pc:spChg>
        <pc:spChg chg="add del mod">
          <ac:chgData name="Sanders Wang" userId="089d73b8-785c-4012-b931-81c632b6c9c7" providerId="ADAL" clId="{5354F822-A9E9-4067-BCDA-0FDA68F60510}" dt="2021-03-13T12:38:52.698" v="9436" actId="478"/>
          <ac:spMkLst>
            <pc:docMk/>
            <pc:sldMk cId="2350540821" sldId="263"/>
            <ac:spMk id="53" creationId="{F4C84F4A-70D0-4DA7-A1A0-53A81C08C0F7}"/>
          </ac:spMkLst>
        </pc:spChg>
        <pc:spChg chg="add del mod">
          <ac:chgData name="Sanders Wang" userId="089d73b8-785c-4012-b931-81c632b6c9c7" providerId="ADAL" clId="{5354F822-A9E9-4067-BCDA-0FDA68F60510}" dt="2021-03-13T12:38:04.918" v="9427" actId="478"/>
          <ac:spMkLst>
            <pc:docMk/>
            <pc:sldMk cId="2350540821" sldId="263"/>
            <ac:spMk id="56" creationId="{62E7884A-C3D5-4FC8-8521-749DF2DB1AE2}"/>
          </ac:spMkLst>
        </pc:spChg>
        <pc:spChg chg="add mod">
          <ac:chgData name="Sanders Wang" userId="089d73b8-785c-4012-b931-81c632b6c9c7" providerId="ADAL" clId="{5354F822-A9E9-4067-BCDA-0FDA68F60510}" dt="2021-03-13T12:37:48.091" v="9421" actId="571"/>
          <ac:spMkLst>
            <pc:docMk/>
            <pc:sldMk cId="2350540821" sldId="263"/>
            <ac:spMk id="57" creationId="{DE62D7E6-3A93-4498-AC80-1DB9B8E4E1C1}"/>
          </ac:spMkLst>
        </pc:spChg>
        <pc:spChg chg="add del mod">
          <ac:chgData name="Sanders Wang" userId="089d73b8-785c-4012-b931-81c632b6c9c7" providerId="ADAL" clId="{5354F822-A9E9-4067-BCDA-0FDA68F60510}" dt="2021-03-13T12:56:49.413" v="9602" actId="478"/>
          <ac:spMkLst>
            <pc:docMk/>
            <pc:sldMk cId="2350540821" sldId="263"/>
            <ac:spMk id="63" creationId="{2D03F2DC-39A9-4577-8847-54F51932ED6F}"/>
          </ac:spMkLst>
        </pc:spChg>
        <pc:spChg chg="add mod">
          <ac:chgData name="Sanders Wang" userId="089d73b8-785c-4012-b931-81c632b6c9c7" providerId="ADAL" clId="{5354F822-A9E9-4067-BCDA-0FDA68F60510}" dt="2021-03-13T12:49:46.800" v="9532" actId="164"/>
          <ac:spMkLst>
            <pc:docMk/>
            <pc:sldMk cId="2350540821" sldId="263"/>
            <ac:spMk id="65" creationId="{5723FFF0-8955-4D54-B0AF-7C9153F358F4}"/>
          </ac:spMkLst>
        </pc:spChg>
        <pc:spChg chg="add mod">
          <ac:chgData name="Sanders Wang" userId="089d73b8-785c-4012-b931-81c632b6c9c7" providerId="ADAL" clId="{5354F822-A9E9-4067-BCDA-0FDA68F60510}" dt="2021-03-13T12:46:49.626" v="9518" actId="1037"/>
          <ac:spMkLst>
            <pc:docMk/>
            <pc:sldMk cId="2350540821" sldId="263"/>
            <ac:spMk id="71" creationId="{926B90E5-D099-4C48-AF40-687D2EE60E77}"/>
          </ac:spMkLst>
        </pc:spChg>
        <pc:spChg chg="add mod">
          <ac:chgData name="Sanders Wang" userId="089d73b8-785c-4012-b931-81c632b6c9c7" providerId="ADAL" clId="{5354F822-A9E9-4067-BCDA-0FDA68F60510}" dt="2021-03-13T13:04:02.944" v="9707" actId="14100"/>
          <ac:spMkLst>
            <pc:docMk/>
            <pc:sldMk cId="2350540821" sldId="263"/>
            <ac:spMk id="75" creationId="{0C0FD789-3B50-4BA0-9148-FCAA76163373}"/>
          </ac:spMkLst>
        </pc:spChg>
        <pc:spChg chg="add mod">
          <ac:chgData name="Sanders Wang" userId="089d73b8-785c-4012-b931-81c632b6c9c7" providerId="ADAL" clId="{5354F822-A9E9-4067-BCDA-0FDA68F60510}" dt="2021-03-13T12:47:02.733" v="9519" actId="571"/>
          <ac:spMkLst>
            <pc:docMk/>
            <pc:sldMk cId="2350540821" sldId="263"/>
            <ac:spMk id="76" creationId="{E1CA85A7-C60F-45B1-856C-19BE23369408}"/>
          </ac:spMkLst>
        </pc:spChg>
        <pc:spChg chg="mod">
          <ac:chgData name="Sanders Wang" userId="089d73b8-785c-4012-b931-81c632b6c9c7" providerId="ADAL" clId="{5354F822-A9E9-4067-BCDA-0FDA68F60510}" dt="2021-03-13T12:49:50.396" v="9533" actId="571"/>
          <ac:spMkLst>
            <pc:docMk/>
            <pc:sldMk cId="2350540821" sldId="263"/>
            <ac:spMk id="80" creationId="{7CFD95A1-AB58-4215-AE68-A0962470DA13}"/>
          </ac:spMkLst>
        </pc:spChg>
        <pc:spChg chg="add mod">
          <ac:chgData name="Sanders Wang" userId="089d73b8-785c-4012-b931-81c632b6c9c7" providerId="ADAL" clId="{5354F822-A9E9-4067-BCDA-0FDA68F60510}" dt="2021-03-13T12:50:01.146" v="9536" actId="20577"/>
          <ac:spMkLst>
            <pc:docMk/>
            <pc:sldMk cId="2350540821" sldId="263"/>
            <ac:spMk id="82" creationId="{7853748C-A15B-4A2E-90B7-52792E49ADEB}"/>
          </ac:spMkLst>
        </pc:spChg>
        <pc:spChg chg="add mod">
          <ac:chgData name="Sanders Wang" userId="089d73b8-785c-4012-b931-81c632b6c9c7" providerId="ADAL" clId="{5354F822-A9E9-4067-BCDA-0FDA68F60510}" dt="2021-03-13T12:50:33.442" v="9539" actId="20577"/>
          <ac:spMkLst>
            <pc:docMk/>
            <pc:sldMk cId="2350540821" sldId="263"/>
            <ac:spMk id="83" creationId="{323AEDE2-4470-48DC-9A23-13FCD14FF024}"/>
          </ac:spMkLst>
        </pc:spChg>
        <pc:spChg chg="add del mod">
          <ac:chgData name="Sanders Wang" userId="089d73b8-785c-4012-b931-81c632b6c9c7" providerId="ADAL" clId="{5354F822-A9E9-4067-BCDA-0FDA68F60510}" dt="2021-03-13T12:57:11.072" v="9610" actId="478"/>
          <ac:spMkLst>
            <pc:docMk/>
            <pc:sldMk cId="2350540821" sldId="263"/>
            <ac:spMk id="84" creationId="{17D5FED0-2A80-4BAB-8F51-68F182365A0C}"/>
          </ac:spMkLst>
        </pc:spChg>
        <pc:spChg chg="add del mod">
          <ac:chgData name="Sanders Wang" userId="089d73b8-785c-4012-b931-81c632b6c9c7" providerId="ADAL" clId="{5354F822-A9E9-4067-BCDA-0FDA68F60510}" dt="2021-03-13T12:57:11.072" v="9610" actId="478"/>
          <ac:spMkLst>
            <pc:docMk/>
            <pc:sldMk cId="2350540821" sldId="263"/>
            <ac:spMk id="85" creationId="{B9FF72F6-3F4E-4E34-AFB5-C02B664FAEAB}"/>
          </ac:spMkLst>
        </pc:spChg>
        <pc:spChg chg="add mod">
          <ac:chgData name="Sanders Wang" userId="089d73b8-785c-4012-b931-81c632b6c9c7" providerId="ADAL" clId="{5354F822-A9E9-4067-BCDA-0FDA68F60510}" dt="2021-03-13T12:50:45.911" v="9540" actId="571"/>
          <ac:spMkLst>
            <pc:docMk/>
            <pc:sldMk cId="2350540821" sldId="263"/>
            <ac:spMk id="88" creationId="{84BD323C-BC35-485B-88B6-7C0E072E4DAB}"/>
          </ac:spMkLst>
        </pc:spChg>
        <pc:spChg chg="add del mod">
          <ac:chgData name="Sanders Wang" userId="089d73b8-785c-4012-b931-81c632b6c9c7" providerId="ADAL" clId="{5354F822-A9E9-4067-BCDA-0FDA68F60510}" dt="2021-03-13T12:57:15.782" v="9612" actId="478"/>
          <ac:spMkLst>
            <pc:docMk/>
            <pc:sldMk cId="2350540821" sldId="263"/>
            <ac:spMk id="94" creationId="{CE94F02E-ED17-44F5-A82F-EE36962D35E6}"/>
          </ac:spMkLst>
        </pc:spChg>
        <pc:spChg chg="add mod ord">
          <ac:chgData name="Sanders Wang" userId="089d73b8-785c-4012-b931-81c632b6c9c7" providerId="ADAL" clId="{5354F822-A9E9-4067-BCDA-0FDA68F60510}" dt="2021-03-13T13:20:16.685" v="9732" actId="166"/>
          <ac:spMkLst>
            <pc:docMk/>
            <pc:sldMk cId="2350540821" sldId="263"/>
            <ac:spMk id="95" creationId="{AFD72DBA-78E6-47C2-8E1F-D641B5CCCFFE}"/>
          </ac:spMkLst>
        </pc:spChg>
        <pc:spChg chg="add mod">
          <ac:chgData name="Sanders Wang" userId="089d73b8-785c-4012-b931-81c632b6c9c7" providerId="ADAL" clId="{5354F822-A9E9-4067-BCDA-0FDA68F60510}" dt="2021-03-13T12:54:32.193" v="9577" actId="1036"/>
          <ac:spMkLst>
            <pc:docMk/>
            <pc:sldMk cId="2350540821" sldId="263"/>
            <ac:spMk id="100" creationId="{7E0A6AC2-89FE-404E-A19C-7D442A6B7100}"/>
          </ac:spMkLst>
        </pc:spChg>
        <pc:spChg chg="add mod">
          <ac:chgData name="Sanders Wang" userId="089d73b8-785c-4012-b931-81c632b6c9c7" providerId="ADAL" clId="{5354F822-A9E9-4067-BCDA-0FDA68F60510}" dt="2021-03-13T12:55:17.448" v="9585" actId="20577"/>
          <ac:spMkLst>
            <pc:docMk/>
            <pc:sldMk cId="2350540821" sldId="263"/>
            <ac:spMk id="102" creationId="{1A00352B-6476-414D-9F8C-4A709786E173}"/>
          </ac:spMkLst>
        </pc:spChg>
        <pc:spChg chg="add mod">
          <ac:chgData name="Sanders Wang" userId="089d73b8-785c-4012-b931-81c632b6c9c7" providerId="ADAL" clId="{5354F822-A9E9-4067-BCDA-0FDA68F60510}" dt="2021-03-13T12:55:57.721" v="9601" actId="14100"/>
          <ac:spMkLst>
            <pc:docMk/>
            <pc:sldMk cId="2350540821" sldId="263"/>
            <ac:spMk id="103" creationId="{FC9D1D52-F7E8-4CB7-8FA2-6FA3E874696D}"/>
          </ac:spMkLst>
        </pc:spChg>
        <pc:spChg chg="add mod">
          <ac:chgData name="Sanders Wang" userId="089d73b8-785c-4012-b931-81c632b6c9c7" providerId="ADAL" clId="{5354F822-A9E9-4067-BCDA-0FDA68F60510}" dt="2021-03-13T12:57:32.935" v="9614" actId="1076"/>
          <ac:spMkLst>
            <pc:docMk/>
            <pc:sldMk cId="2350540821" sldId="263"/>
            <ac:spMk id="104" creationId="{594E58C4-0C6F-4C83-A122-D0EFFF0CD0CB}"/>
          </ac:spMkLst>
        </pc:spChg>
        <pc:spChg chg="add mod">
          <ac:chgData name="Sanders Wang" userId="089d73b8-785c-4012-b931-81c632b6c9c7" providerId="ADAL" clId="{5354F822-A9E9-4067-BCDA-0FDA68F60510}" dt="2021-03-13T13:07:53.875" v="9728" actId="1038"/>
          <ac:spMkLst>
            <pc:docMk/>
            <pc:sldMk cId="2350540821" sldId="263"/>
            <ac:spMk id="108" creationId="{D3AAE6AC-D2DD-4760-9070-BE7E6295760C}"/>
          </ac:spMkLst>
        </pc:spChg>
        <pc:spChg chg="add mod">
          <ac:chgData name="Sanders Wang" userId="089d73b8-785c-4012-b931-81c632b6c9c7" providerId="ADAL" clId="{5354F822-A9E9-4067-BCDA-0FDA68F60510}" dt="2021-03-13T13:03:41.789" v="9701" actId="1038"/>
          <ac:spMkLst>
            <pc:docMk/>
            <pc:sldMk cId="2350540821" sldId="263"/>
            <ac:spMk id="114" creationId="{9DED6DA9-A02E-4244-91CE-076D6FE4EAA4}"/>
          </ac:spMkLst>
        </pc:spChg>
        <pc:spChg chg="add mod">
          <ac:chgData name="Sanders Wang" userId="089d73b8-785c-4012-b931-81c632b6c9c7" providerId="ADAL" clId="{5354F822-A9E9-4067-BCDA-0FDA68F60510}" dt="2021-03-13T13:03:58.410" v="9706" actId="14100"/>
          <ac:spMkLst>
            <pc:docMk/>
            <pc:sldMk cId="2350540821" sldId="263"/>
            <ac:spMk id="115" creationId="{DF35D1C8-6EEE-4BB6-9790-F1116351714A}"/>
          </ac:spMkLst>
        </pc:spChg>
        <pc:spChg chg="add mod ord">
          <ac:chgData name="Sanders Wang" userId="089d73b8-785c-4012-b931-81c632b6c9c7" providerId="ADAL" clId="{5354F822-A9E9-4067-BCDA-0FDA68F60510}" dt="2021-03-13T13:05:09.717" v="9714" actId="166"/>
          <ac:spMkLst>
            <pc:docMk/>
            <pc:sldMk cId="2350540821" sldId="263"/>
            <ac:spMk id="116" creationId="{551A202E-C9CB-4FF3-8F70-77D9C6D8DB34}"/>
          </ac:spMkLst>
        </pc:spChg>
        <pc:spChg chg="add mod">
          <ac:chgData name="Sanders Wang" userId="089d73b8-785c-4012-b931-81c632b6c9c7" providerId="ADAL" clId="{5354F822-A9E9-4067-BCDA-0FDA68F60510}" dt="2021-03-13T13:04:14.566" v="9710" actId="1076"/>
          <ac:spMkLst>
            <pc:docMk/>
            <pc:sldMk cId="2350540821" sldId="263"/>
            <ac:spMk id="117" creationId="{4CBE4233-8A32-4F7E-A1D0-19523BCD13AF}"/>
          </ac:spMkLst>
        </pc:spChg>
        <pc:spChg chg="mod">
          <ac:chgData name="Sanders Wang" userId="089d73b8-785c-4012-b931-81c632b6c9c7" providerId="ADAL" clId="{5354F822-A9E9-4067-BCDA-0FDA68F60510}" dt="2021-03-13T13:04:47.688" v="9711"/>
          <ac:spMkLst>
            <pc:docMk/>
            <pc:sldMk cId="2350540821" sldId="263"/>
            <ac:spMk id="123" creationId="{694EF64C-7633-42CA-8105-28CFDA658DE4}"/>
          </ac:spMkLst>
        </pc:spChg>
        <pc:spChg chg="add mod">
          <ac:chgData name="Sanders Wang" userId="089d73b8-785c-4012-b931-81c632b6c9c7" providerId="ADAL" clId="{5354F822-A9E9-4067-BCDA-0FDA68F60510}" dt="2021-03-13T13:20:08.560" v="9731" actId="571"/>
          <ac:spMkLst>
            <pc:docMk/>
            <pc:sldMk cId="2350540821" sldId="263"/>
            <ac:spMk id="130" creationId="{EE99AA75-9073-4CD2-91D7-32B54D072E47}"/>
          </ac:spMkLst>
        </pc:spChg>
        <pc:grpChg chg="add del mod">
          <ac:chgData name="Sanders Wang" userId="089d73b8-785c-4012-b931-81c632b6c9c7" providerId="ADAL" clId="{5354F822-A9E9-4067-BCDA-0FDA68F60510}" dt="2021-03-13T12:35:23.049" v="9387" actId="478"/>
          <ac:grpSpMkLst>
            <pc:docMk/>
            <pc:sldMk cId="2350540821" sldId="263"/>
            <ac:grpSpMk id="35" creationId="{0C1DF120-B005-4029-B454-610BAD848D14}"/>
          </ac:grpSpMkLst>
        </pc:grpChg>
        <pc:grpChg chg="add mod">
          <ac:chgData name="Sanders Wang" userId="089d73b8-785c-4012-b931-81c632b6c9c7" providerId="ADAL" clId="{5354F822-A9E9-4067-BCDA-0FDA68F60510}" dt="2021-03-13T12:49:46.800" v="9532" actId="164"/>
          <ac:grpSpMkLst>
            <pc:docMk/>
            <pc:sldMk cId="2350540821" sldId="263"/>
            <ac:grpSpMk id="78" creationId="{6796BB19-DC27-4E7A-9CD8-87221FA76FEF}"/>
          </ac:grpSpMkLst>
        </pc:grpChg>
        <pc:grpChg chg="add mod">
          <ac:chgData name="Sanders Wang" userId="089d73b8-785c-4012-b931-81c632b6c9c7" providerId="ADAL" clId="{5354F822-A9E9-4067-BCDA-0FDA68F60510}" dt="2021-03-13T12:49:50.396" v="9533" actId="571"/>
          <ac:grpSpMkLst>
            <pc:docMk/>
            <pc:sldMk cId="2350540821" sldId="263"/>
            <ac:grpSpMk id="79" creationId="{BF1629F0-CC1E-4D63-BDCF-BE27F6FCE60E}"/>
          </ac:grpSpMkLst>
        </pc:grpChg>
        <pc:grpChg chg="add mod">
          <ac:chgData name="Sanders Wang" userId="089d73b8-785c-4012-b931-81c632b6c9c7" providerId="ADAL" clId="{5354F822-A9E9-4067-BCDA-0FDA68F60510}" dt="2021-03-13T13:04:51.964" v="9712" actId="1076"/>
          <ac:grpSpMkLst>
            <pc:docMk/>
            <pc:sldMk cId="2350540821" sldId="263"/>
            <ac:grpSpMk id="122" creationId="{A62436F2-2DB8-41F6-B9D5-B7F6671AE985}"/>
          </ac:grpSpMkLst>
        </pc:grpChg>
        <pc:picChg chg="add mod">
          <ac:chgData name="Sanders Wang" userId="089d73b8-785c-4012-b931-81c632b6c9c7" providerId="ADAL" clId="{5354F822-A9E9-4067-BCDA-0FDA68F60510}" dt="2021-03-13T12:36:37.143" v="9410" actId="1037"/>
          <ac:picMkLst>
            <pc:docMk/>
            <pc:sldMk cId="2350540821" sldId="263"/>
            <ac:picMk id="10" creationId="{DAEE8B56-89AD-4EC5-A567-6C19ED44E7E4}"/>
          </ac:picMkLst>
        </pc:picChg>
        <pc:picChg chg="add mod">
          <ac:chgData name="Sanders Wang" userId="089d73b8-785c-4012-b931-81c632b6c9c7" providerId="ADAL" clId="{5354F822-A9E9-4067-BCDA-0FDA68F60510}" dt="2021-03-13T12:36:37.143" v="9410" actId="1037"/>
          <ac:picMkLst>
            <pc:docMk/>
            <pc:sldMk cId="2350540821" sldId="263"/>
            <ac:picMk id="11" creationId="{AAEB1268-57EF-4AC6-B3C7-6CF3C9DC0276}"/>
          </ac:picMkLst>
        </pc:picChg>
        <pc:picChg chg="add mod">
          <ac:chgData name="Sanders Wang" userId="089d73b8-785c-4012-b931-81c632b6c9c7" providerId="ADAL" clId="{5354F822-A9E9-4067-BCDA-0FDA68F60510}" dt="2021-03-13T12:36:37.143" v="9410" actId="1037"/>
          <ac:picMkLst>
            <pc:docMk/>
            <pc:sldMk cId="2350540821" sldId="263"/>
            <ac:picMk id="12" creationId="{D7626CA7-C16B-4523-A2D0-2B19E1CC5367}"/>
          </ac:picMkLst>
        </pc:picChg>
        <pc:picChg chg="add mod">
          <ac:chgData name="Sanders Wang" userId="089d73b8-785c-4012-b931-81c632b6c9c7" providerId="ADAL" clId="{5354F822-A9E9-4067-BCDA-0FDA68F60510}" dt="2021-03-13T12:36:37.143" v="9410" actId="1037"/>
          <ac:picMkLst>
            <pc:docMk/>
            <pc:sldMk cId="2350540821" sldId="263"/>
            <ac:picMk id="23" creationId="{8966E7A3-1AD6-48ED-8174-576FABD4DAC5}"/>
          </ac:picMkLst>
        </pc:picChg>
        <pc:picChg chg="add mod">
          <ac:chgData name="Sanders Wang" userId="089d73b8-785c-4012-b931-81c632b6c9c7" providerId="ADAL" clId="{5354F822-A9E9-4067-BCDA-0FDA68F60510}" dt="2021-03-13T12:36:37.143" v="9410" actId="1037"/>
          <ac:picMkLst>
            <pc:docMk/>
            <pc:sldMk cId="2350540821" sldId="263"/>
            <ac:picMk id="24" creationId="{CA6D1863-1442-4343-89A5-6FBBE605EEB8}"/>
          </ac:picMkLst>
        </pc:picChg>
        <pc:picChg chg="add mod">
          <ac:chgData name="Sanders Wang" userId="089d73b8-785c-4012-b931-81c632b6c9c7" providerId="ADAL" clId="{5354F822-A9E9-4067-BCDA-0FDA68F60510}" dt="2021-03-13T12:36:37.143" v="9410" actId="1037"/>
          <ac:picMkLst>
            <pc:docMk/>
            <pc:sldMk cId="2350540821" sldId="263"/>
            <ac:picMk id="25" creationId="{BA9D0D98-40F1-440F-959E-F761AE183DC6}"/>
          </ac:picMkLst>
        </pc:picChg>
        <pc:picChg chg="add mod">
          <ac:chgData name="Sanders Wang" userId="089d73b8-785c-4012-b931-81c632b6c9c7" providerId="ADAL" clId="{5354F822-A9E9-4067-BCDA-0FDA68F60510}" dt="2021-03-13T12:36:37.143" v="9410" actId="1037"/>
          <ac:picMkLst>
            <pc:docMk/>
            <pc:sldMk cId="2350540821" sldId="263"/>
            <ac:picMk id="28" creationId="{A54B4A10-4015-4DA9-897B-783561BEEA2E}"/>
          </ac:picMkLst>
        </pc:picChg>
        <pc:picChg chg="add mod">
          <ac:chgData name="Sanders Wang" userId="089d73b8-785c-4012-b931-81c632b6c9c7" providerId="ADAL" clId="{5354F822-A9E9-4067-BCDA-0FDA68F60510}" dt="2021-03-13T12:36:37.143" v="9410" actId="1037"/>
          <ac:picMkLst>
            <pc:docMk/>
            <pc:sldMk cId="2350540821" sldId="263"/>
            <ac:picMk id="29" creationId="{426F8A01-2C13-4331-9C29-AC47F3BFE259}"/>
          </ac:picMkLst>
        </pc:picChg>
        <pc:picChg chg="add mod">
          <ac:chgData name="Sanders Wang" userId="089d73b8-785c-4012-b931-81c632b6c9c7" providerId="ADAL" clId="{5354F822-A9E9-4067-BCDA-0FDA68F60510}" dt="2021-03-13T12:36:37.143" v="9410" actId="1037"/>
          <ac:picMkLst>
            <pc:docMk/>
            <pc:sldMk cId="2350540821" sldId="263"/>
            <ac:picMk id="30" creationId="{F34DCF00-45D0-459A-B27A-4E0605829E51}"/>
          </ac:picMkLst>
        </pc:picChg>
        <pc:picChg chg="add mod">
          <ac:chgData name="Sanders Wang" userId="089d73b8-785c-4012-b931-81c632b6c9c7" providerId="ADAL" clId="{5354F822-A9E9-4067-BCDA-0FDA68F60510}" dt="2021-03-13T12:36:37.143" v="9410" actId="1037"/>
          <ac:picMkLst>
            <pc:docMk/>
            <pc:sldMk cId="2350540821" sldId="263"/>
            <ac:picMk id="31" creationId="{B2B03C4D-32FD-40B1-AD17-526806E8390D}"/>
          </ac:picMkLst>
        </pc:picChg>
        <pc:picChg chg="add mod">
          <ac:chgData name="Sanders Wang" userId="089d73b8-785c-4012-b931-81c632b6c9c7" providerId="ADAL" clId="{5354F822-A9E9-4067-BCDA-0FDA68F60510}" dt="2021-03-13T12:36:37.143" v="9410" actId="1037"/>
          <ac:picMkLst>
            <pc:docMk/>
            <pc:sldMk cId="2350540821" sldId="263"/>
            <ac:picMk id="32" creationId="{2D58CAB2-15A7-4CE9-9052-7EFFEDB97425}"/>
          </ac:picMkLst>
        </pc:picChg>
        <pc:picChg chg="add mod">
          <ac:chgData name="Sanders Wang" userId="089d73b8-785c-4012-b931-81c632b6c9c7" providerId="ADAL" clId="{5354F822-A9E9-4067-BCDA-0FDA68F60510}" dt="2021-03-13T12:36:37.143" v="9410" actId="1037"/>
          <ac:picMkLst>
            <pc:docMk/>
            <pc:sldMk cId="2350540821" sldId="263"/>
            <ac:picMk id="33" creationId="{F351ABAD-4062-4259-9E6D-641D97625575}"/>
          </ac:picMkLst>
        </pc:picChg>
        <pc:picChg chg="add mod">
          <ac:chgData name="Sanders Wang" userId="089d73b8-785c-4012-b931-81c632b6c9c7" providerId="ADAL" clId="{5354F822-A9E9-4067-BCDA-0FDA68F60510}" dt="2021-03-13T12:36:37.143" v="9410" actId="1037"/>
          <ac:picMkLst>
            <pc:docMk/>
            <pc:sldMk cId="2350540821" sldId="263"/>
            <ac:picMk id="34" creationId="{49E0AF36-7E51-4649-886B-7657BE48CF43}"/>
          </ac:picMkLst>
        </pc:picChg>
        <pc:picChg chg="mod">
          <ac:chgData name="Sanders Wang" userId="089d73b8-785c-4012-b931-81c632b6c9c7" providerId="ADAL" clId="{5354F822-A9E9-4067-BCDA-0FDA68F60510}" dt="2021-03-13T12:34:56.863" v="9382"/>
          <ac:picMkLst>
            <pc:docMk/>
            <pc:sldMk cId="2350540821" sldId="263"/>
            <ac:picMk id="37" creationId="{9627C415-DC8D-488E-B783-3CDC706E0CD6}"/>
          </ac:picMkLst>
        </pc:picChg>
        <pc:picChg chg="add del mod">
          <ac:chgData name="Sanders Wang" userId="089d73b8-785c-4012-b931-81c632b6c9c7" providerId="ADAL" clId="{5354F822-A9E9-4067-BCDA-0FDA68F60510}" dt="2021-03-13T12:37:54.113" v="9423" actId="478"/>
          <ac:picMkLst>
            <pc:docMk/>
            <pc:sldMk cId="2350540821" sldId="263"/>
            <ac:picMk id="47" creationId="{C0CA7CEA-7D04-44A7-A735-7D535F3BCC86}"/>
          </ac:picMkLst>
        </pc:picChg>
        <pc:picChg chg="add mod">
          <ac:chgData name="Sanders Wang" userId="089d73b8-785c-4012-b931-81c632b6c9c7" providerId="ADAL" clId="{5354F822-A9E9-4067-BCDA-0FDA68F60510}" dt="2021-03-13T12:56:58.623" v="9605" actId="14100"/>
          <ac:picMkLst>
            <pc:docMk/>
            <pc:sldMk cId="2350540821" sldId="263"/>
            <ac:picMk id="48" creationId="{2F6AADBD-CCE4-494C-96CB-B5B4F3215E58}"/>
          </ac:picMkLst>
        </pc:picChg>
        <pc:picChg chg="add del mod">
          <ac:chgData name="Sanders Wang" userId="089d73b8-785c-4012-b931-81c632b6c9c7" providerId="ADAL" clId="{5354F822-A9E9-4067-BCDA-0FDA68F60510}" dt="2021-03-13T12:37:58.526" v="9425" actId="478"/>
          <ac:picMkLst>
            <pc:docMk/>
            <pc:sldMk cId="2350540821" sldId="263"/>
            <ac:picMk id="49" creationId="{75E37218-EC44-4B82-9665-6605C320E58D}"/>
          </ac:picMkLst>
        </pc:picChg>
        <pc:picChg chg="add del mod">
          <ac:chgData name="Sanders Wang" userId="089d73b8-785c-4012-b931-81c632b6c9c7" providerId="ADAL" clId="{5354F822-A9E9-4067-BCDA-0FDA68F60510}" dt="2021-03-13T12:37:51.774" v="9422" actId="478"/>
          <ac:picMkLst>
            <pc:docMk/>
            <pc:sldMk cId="2350540821" sldId="263"/>
            <ac:picMk id="54" creationId="{F600BB60-5FA9-4745-92F9-62876A3FE2F0}"/>
          </ac:picMkLst>
        </pc:picChg>
        <pc:picChg chg="add mod">
          <ac:chgData name="Sanders Wang" userId="089d73b8-785c-4012-b931-81c632b6c9c7" providerId="ADAL" clId="{5354F822-A9E9-4067-BCDA-0FDA68F60510}" dt="2021-03-13T12:44:24.480" v="9491" actId="1038"/>
          <ac:picMkLst>
            <pc:docMk/>
            <pc:sldMk cId="2350540821" sldId="263"/>
            <ac:picMk id="55" creationId="{71CBC7D8-55E1-48B9-9005-BB4CEA00D026}"/>
          </ac:picMkLst>
        </pc:picChg>
        <pc:picChg chg="add mod">
          <ac:chgData name="Sanders Wang" userId="089d73b8-785c-4012-b931-81c632b6c9c7" providerId="ADAL" clId="{5354F822-A9E9-4067-BCDA-0FDA68F60510}" dt="2021-03-13T12:44:43.379" v="9494" actId="1076"/>
          <ac:picMkLst>
            <pc:docMk/>
            <pc:sldMk cId="2350540821" sldId="263"/>
            <ac:picMk id="58" creationId="{8354ACEE-4BD3-4613-AE96-A94506732EFA}"/>
          </ac:picMkLst>
        </pc:picChg>
        <pc:picChg chg="add mod">
          <ac:chgData name="Sanders Wang" userId="089d73b8-785c-4012-b931-81c632b6c9c7" providerId="ADAL" clId="{5354F822-A9E9-4067-BCDA-0FDA68F60510}" dt="2021-03-13T12:44:43.379" v="9494" actId="1076"/>
          <ac:picMkLst>
            <pc:docMk/>
            <pc:sldMk cId="2350540821" sldId="263"/>
            <ac:picMk id="59" creationId="{E851FC64-FC6D-43DD-8C1C-B994704EE468}"/>
          </ac:picMkLst>
        </pc:picChg>
        <pc:picChg chg="add mod">
          <ac:chgData name="Sanders Wang" userId="089d73b8-785c-4012-b931-81c632b6c9c7" providerId="ADAL" clId="{5354F822-A9E9-4067-BCDA-0FDA68F60510}" dt="2021-03-13T12:44:43.379" v="9494" actId="1076"/>
          <ac:picMkLst>
            <pc:docMk/>
            <pc:sldMk cId="2350540821" sldId="263"/>
            <ac:picMk id="60" creationId="{9AB6DC43-2283-4E33-B5CA-59FAA9BEE165}"/>
          </ac:picMkLst>
        </pc:picChg>
        <pc:picChg chg="add mod">
          <ac:chgData name="Sanders Wang" userId="089d73b8-785c-4012-b931-81c632b6c9c7" providerId="ADAL" clId="{5354F822-A9E9-4067-BCDA-0FDA68F60510}" dt="2021-03-13T12:44:43.379" v="9494" actId="1076"/>
          <ac:picMkLst>
            <pc:docMk/>
            <pc:sldMk cId="2350540821" sldId="263"/>
            <ac:picMk id="61" creationId="{60D08ED2-04C3-4C0B-9465-71B04D28BF43}"/>
          </ac:picMkLst>
        </pc:picChg>
        <pc:picChg chg="add mod">
          <ac:chgData name="Sanders Wang" userId="089d73b8-785c-4012-b931-81c632b6c9c7" providerId="ADAL" clId="{5354F822-A9E9-4067-BCDA-0FDA68F60510}" dt="2021-03-13T12:44:00.923" v="9479" actId="14100"/>
          <ac:picMkLst>
            <pc:docMk/>
            <pc:sldMk cId="2350540821" sldId="263"/>
            <ac:picMk id="62" creationId="{45136155-B9BF-45FF-BB97-0B1D4F9A91CE}"/>
          </ac:picMkLst>
        </pc:picChg>
        <pc:picChg chg="add mod">
          <ac:chgData name="Sanders Wang" userId="089d73b8-785c-4012-b931-81c632b6c9c7" providerId="ADAL" clId="{5354F822-A9E9-4067-BCDA-0FDA68F60510}" dt="2021-03-13T12:42:43.846" v="9464" actId="571"/>
          <ac:picMkLst>
            <pc:docMk/>
            <pc:sldMk cId="2350540821" sldId="263"/>
            <ac:picMk id="64" creationId="{547489F8-C783-4BEB-8668-EEF7017F7BCF}"/>
          </ac:picMkLst>
        </pc:picChg>
        <pc:picChg chg="add mod">
          <ac:chgData name="Sanders Wang" userId="089d73b8-785c-4012-b931-81c632b6c9c7" providerId="ADAL" clId="{5354F822-A9E9-4067-BCDA-0FDA68F60510}" dt="2021-03-13T12:49:35.383" v="9531" actId="1076"/>
          <ac:picMkLst>
            <pc:docMk/>
            <pc:sldMk cId="2350540821" sldId="263"/>
            <ac:picMk id="77" creationId="{B8AC5D7D-C96A-4D7D-BB51-74E86293F758}"/>
          </ac:picMkLst>
        </pc:picChg>
        <pc:picChg chg="add del mod">
          <ac:chgData name="Sanders Wang" userId="089d73b8-785c-4012-b931-81c632b6c9c7" providerId="ADAL" clId="{5354F822-A9E9-4067-BCDA-0FDA68F60510}" dt="2021-03-13T12:57:13.682" v="9611" actId="478"/>
          <ac:picMkLst>
            <pc:docMk/>
            <pc:sldMk cId="2350540821" sldId="263"/>
            <ac:picMk id="86" creationId="{4F1A1A7B-2398-46C4-8AE1-C82FEAA1DD34}"/>
          </ac:picMkLst>
        </pc:picChg>
        <pc:picChg chg="add del mod">
          <ac:chgData name="Sanders Wang" userId="089d73b8-785c-4012-b931-81c632b6c9c7" providerId="ADAL" clId="{5354F822-A9E9-4067-BCDA-0FDA68F60510}" dt="2021-03-13T12:57:11.072" v="9610" actId="478"/>
          <ac:picMkLst>
            <pc:docMk/>
            <pc:sldMk cId="2350540821" sldId="263"/>
            <ac:picMk id="87" creationId="{48CB150C-7AC8-4398-BDAA-0588D3DEF748}"/>
          </ac:picMkLst>
        </pc:picChg>
        <pc:picChg chg="add mod">
          <ac:chgData name="Sanders Wang" userId="089d73b8-785c-4012-b931-81c632b6c9c7" providerId="ADAL" clId="{5354F822-A9E9-4067-BCDA-0FDA68F60510}" dt="2021-03-13T12:50:45.911" v="9540" actId="571"/>
          <ac:picMkLst>
            <pc:docMk/>
            <pc:sldMk cId="2350540821" sldId="263"/>
            <ac:picMk id="89" creationId="{E195BD8D-ECA5-4472-9A1A-780E1601EE87}"/>
          </ac:picMkLst>
        </pc:picChg>
        <pc:picChg chg="add mod">
          <ac:chgData name="Sanders Wang" userId="089d73b8-785c-4012-b931-81c632b6c9c7" providerId="ADAL" clId="{5354F822-A9E9-4067-BCDA-0FDA68F60510}" dt="2021-03-13T12:50:45.911" v="9540" actId="571"/>
          <ac:picMkLst>
            <pc:docMk/>
            <pc:sldMk cId="2350540821" sldId="263"/>
            <ac:picMk id="90" creationId="{5CD009F5-CE90-4577-AD12-BD437E6A6AA3}"/>
          </ac:picMkLst>
        </pc:picChg>
        <pc:picChg chg="add mod">
          <ac:chgData name="Sanders Wang" userId="089d73b8-785c-4012-b931-81c632b6c9c7" providerId="ADAL" clId="{5354F822-A9E9-4067-BCDA-0FDA68F60510}" dt="2021-03-13T12:50:45.911" v="9540" actId="571"/>
          <ac:picMkLst>
            <pc:docMk/>
            <pc:sldMk cId="2350540821" sldId="263"/>
            <ac:picMk id="91" creationId="{72ECFD1F-2A86-461B-8ED1-2E03C722E997}"/>
          </ac:picMkLst>
        </pc:picChg>
        <pc:picChg chg="add mod">
          <ac:chgData name="Sanders Wang" userId="089d73b8-785c-4012-b931-81c632b6c9c7" providerId="ADAL" clId="{5354F822-A9E9-4067-BCDA-0FDA68F60510}" dt="2021-03-13T12:50:45.911" v="9540" actId="571"/>
          <ac:picMkLst>
            <pc:docMk/>
            <pc:sldMk cId="2350540821" sldId="263"/>
            <ac:picMk id="92" creationId="{21CDE435-A2AF-47A6-BD1F-B38ECB316689}"/>
          </ac:picMkLst>
        </pc:picChg>
        <pc:picChg chg="add del mod">
          <ac:chgData name="Sanders Wang" userId="089d73b8-785c-4012-b931-81c632b6c9c7" providerId="ADAL" clId="{5354F822-A9E9-4067-BCDA-0FDA68F60510}" dt="2021-03-13T12:57:11.072" v="9610" actId="478"/>
          <ac:picMkLst>
            <pc:docMk/>
            <pc:sldMk cId="2350540821" sldId="263"/>
            <ac:picMk id="93" creationId="{636F4453-E9DB-44BD-81ED-8F4321FD9C66}"/>
          </ac:picMkLst>
        </pc:picChg>
        <pc:picChg chg="add del mod">
          <ac:chgData name="Sanders Wang" userId="089d73b8-785c-4012-b931-81c632b6c9c7" providerId="ADAL" clId="{5354F822-A9E9-4067-BCDA-0FDA68F60510}" dt="2021-03-13T12:51:57.803" v="9544" actId="478"/>
          <ac:picMkLst>
            <pc:docMk/>
            <pc:sldMk cId="2350540821" sldId="263"/>
            <ac:picMk id="97" creationId="{4A779329-FE47-4E37-A715-C2C558357B3E}"/>
          </ac:picMkLst>
        </pc:picChg>
        <pc:picChg chg="add mod ord">
          <ac:chgData name="Sanders Wang" userId="089d73b8-785c-4012-b931-81c632b6c9c7" providerId="ADAL" clId="{5354F822-A9E9-4067-BCDA-0FDA68F60510}" dt="2021-03-13T12:54:37.291" v="9578" actId="167"/>
          <ac:picMkLst>
            <pc:docMk/>
            <pc:sldMk cId="2350540821" sldId="263"/>
            <ac:picMk id="99" creationId="{9213E711-41A1-47DF-98FC-24E33E175911}"/>
          </ac:picMkLst>
        </pc:picChg>
        <pc:picChg chg="add mod">
          <ac:chgData name="Sanders Wang" userId="089d73b8-785c-4012-b931-81c632b6c9c7" providerId="ADAL" clId="{5354F822-A9E9-4067-BCDA-0FDA68F60510}" dt="2021-03-13T12:57:32.935" v="9614" actId="1076"/>
          <ac:picMkLst>
            <pc:docMk/>
            <pc:sldMk cId="2350540821" sldId="263"/>
            <ac:picMk id="105" creationId="{4CF87408-4DA1-4520-9201-C6A29935D3B1}"/>
          </ac:picMkLst>
        </pc:picChg>
        <pc:picChg chg="add mod">
          <ac:chgData name="Sanders Wang" userId="089d73b8-785c-4012-b931-81c632b6c9c7" providerId="ADAL" clId="{5354F822-A9E9-4067-BCDA-0FDA68F60510}" dt="2021-03-13T12:57:32.935" v="9614" actId="1076"/>
          <ac:picMkLst>
            <pc:docMk/>
            <pc:sldMk cId="2350540821" sldId="263"/>
            <ac:picMk id="106" creationId="{36C446E2-4D70-4233-8FD3-194E9A4E93E3}"/>
          </ac:picMkLst>
        </pc:picChg>
        <pc:picChg chg="add mod">
          <ac:chgData name="Sanders Wang" userId="089d73b8-785c-4012-b931-81c632b6c9c7" providerId="ADAL" clId="{5354F822-A9E9-4067-BCDA-0FDA68F60510}" dt="2021-03-13T12:57:32.935" v="9614" actId="1076"/>
          <ac:picMkLst>
            <pc:docMk/>
            <pc:sldMk cId="2350540821" sldId="263"/>
            <ac:picMk id="107" creationId="{FF218842-EAEA-42BC-A188-9711F0D6802C}"/>
          </ac:picMkLst>
        </pc:picChg>
        <pc:picChg chg="add mod">
          <ac:chgData name="Sanders Wang" userId="089d73b8-785c-4012-b931-81c632b6c9c7" providerId="ADAL" clId="{5354F822-A9E9-4067-BCDA-0FDA68F60510}" dt="2021-03-13T13:07:53.875" v="9728" actId="1038"/>
          <ac:picMkLst>
            <pc:docMk/>
            <pc:sldMk cId="2350540821" sldId="263"/>
            <ac:picMk id="109" creationId="{FA629705-943B-4381-9D79-8B63DC00641B}"/>
          </ac:picMkLst>
        </pc:picChg>
        <pc:picChg chg="add mod">
          <ac:chgData name="Sanders Wang" userId="089d73b8-785c-4012-b931-81c632b6c9c7" providerId="ADAL" clId="{5354F822-A9E9-4067-BCDA-0FDA68F60510}" dt="2021-03-13T13:07:53.875" v="9728" actId="1038"/>
          <ac:picMkLst>
            <pc:docMk/>
            <pc:sldMk cId="2350540821" sldId="263"/>
            <ac:picMk id="110" creationId="{42098619-CE25-4074-9BC4-2902E89CFA16}"/>
          </ac:picMkLst>
        </pc:picChg>
        <pc:picChg chg="add mod">
          <ac:chgData name="Sanders Wang" userId="089d73b8-785c-4012-b931-81c632b6c9c7" providerId="ADAL" clId="{5354F822-A9E9-4067-BCDA-0FDA68F60510}" dt="2021-03-13T13:07:53.875" v="9728" actId="1038"/>
          <ac:picMkLst>
            <pc:docMk/>
            <pc:sldMk cId="2350540821" sldId="263"/>
            <ac:picMk id="111" creationId="{45A34E71-4228-42BA-8697-B0D725490908}"/>
          </ac:picMkLst>
        </pc:picChg>
        <pc:picChg chg="add mod ord">
          <ac:chgData name="Sanders Wang" userId="089d73b8-785c-4012-b931-81c632b6c9c7" providerId="ADAL" clId="{5354F822-A9E9-4067-BCDA-0FDA68F60510}" dt="2021-03-13T13:07:53.875" v="9728" actId="1038"/>
          <ac:picMkLst>
            <pc:docMk/>
            <pc:sldMk cId="2350540821" sldId="263"/>
            <ac:picMk id="112" creationId="{5ACA9432-3634-413C-B4DA-54CA87D79712}"/>
          </ac:picMkLst>
        </pc:picChg>
        <pc:picChg chg="add mod">
          <ac:chgData name="Sanders Wang" userId="089d73b8-785c-4012-b931-81c632b6c9c7" providerId="ADAL" clId="{5354F822-A9E9-4067-BCDA-0FDA68F60510}" dt="2021-03-13T13:07:53.875" v="9728" actId="1038"/>
          <ac:picMkLst>
            <pc:docMk/>
            <pc:sldMk cId="2350540821" sldId="263"/>
            <ac:picMk id="118" creationId="{E8348E1E-E32B-4B69-BA1A-11530AFE6CD1}"/>
          </ac:picMkLst>
        </pc:picChg>
        <pc:picChg chg="add mod">
          <ac:chgData name="Sanders Wang" userId="089d73b8-785c-4012-b931-81c632b6c9c7" providerId="ADAL" clId="{5354F822-A9E9-4067-BCDA-0FDA68F60510}" dt="2021-03-13T13:07:53.875" v="9728" actId="1038"/>
          <ac:picMkLst>
            <pc:docMk/>
            <pc:sldMk cId="2350540821" sldId="263"/>
            <ac:picMk id="119" creationId="{49B7CA44-CA5D-4344-97DE-EC36D014EFC5}"/>
          </ac:picMkLst>
        </pc:picChg>
        <pc:picChg chg="add mod">
          <ac:chgData name="Sanders Wang" userId="089d73b8-785c-4012-b931-81c632b6c9c7" providerId="ADAL" clId="{5354F822-A9E9-4067-BCDA-0FDA68F60510}" dt="2021-03-13T13:07:53.875" v="9728" actId="1038"/>
          <ac:picMkLst>
            <pc:docMk/>
            <pc:sldMk cId="2350540821" sldId="263"/>
            <ac:picMk id="120" creationId="{543B0800-B4B2-4EF9-A465-14929C065654}"/>
          </ac:picMkLst>
        </pc:picChg>
        <pc:picChg chg="add mod">
          <ac:chgData name="Sanders Wang" userId="089d73b8-785c-4012-b931-81c632b6c9c7" providerId="ADAL" clId="{5354F822-A9E9-4067-BCDA-0FDA68F60510}" dt="2021-03-13T13:07:53.875" v="9728" actId="1038"/>
          <ac:picMkLst>
            <pc:docMk/>
            <pc:sldMk cId="2350540821" sldId="263"/>
            <ac:picMk id="121" creationId="{AB2A0A7C-026C-4E55-AB34-7D6EDF78DE8C}"/>
          </ac:picMkLst>
        </pc:picChg>
        <pc:picChg chg="mod">
          <ac:chgData name="Sanders Wang" userId="089d73b8-785c-4012-b931-81c632b6c9c7" providerId="ADAL" clId="{5354F822-A9E9-4067-BCDA-0FDA68F60510}" dt="2021-03-13T13:04:47.688" v="9711"/>
          <ac:picMkLst>
            <pc:docMk/>
            <pc:sldMk cId="2350540821" sldId="263"/>
            <ac:picMk id="124" creationId="{B93F74B6-A313-4B51-A1DE-1931D3E5B912}"/>
          </ac:picMkLst>
        </pc:picChg>
        <pc:cxnChg chg="add del mod">
          <ac:chgData name="Sanders Wang" userId="089d73b8-785c-4012-b931-81c632b6c9c7" providerId="ADAL" clId="{5354F822-A9E9-4067-BCDA-0FDA68F60510}" dt="2021-03-13T12:35:09.362" v="9384" actId="478"/>
          <ac:cxnSpMkLst>
            <pc:docMk/>
            <pc:sldMk cId="2350540821" sldId="263"/>
            <ac:cxnSpMk id="2" creationId="{D33F7A95-BD8B-43D8-B4B5-0B214F280C41}"/>
          </ac:cxnSpMkLst>
        </pc:cxnChg>
        <pc:cxnChg chg="add del mod">
          <ac:chgData name="Sanders Wang" userId="089d73b8-785c-4012-b931-81c632b6c9c7" providerId="ADAL" clId="{5354F822-A9E9-4067-BCDA-0FDA68F60510}" dt="2021-03-13T12:35:12.461" v="9385" actId="478"/>
          <ac:cxnSpMkLst>
            <pc:docMk/>
            <pc:sldMk cId="2350540821" sldId="263"/>
            <ac:cxnSpMk id="3" creationId="{C2E1C628-1690-4788-84D9-6A6813708629}"/>
          </ac:cxnSpMkLst>
        </pc:cxnChg>
        <pc:cxnChg chg="add mod">
          <ac:chgData name="Sanders Wang" userId="089d73b8-785c-4012-b931-81c632b6c9c7" providerId="ADAL" clId="{5354F822-A9E9-4067-BCDA-0FDA68F60510}" dt="2021-03-13T12:36:37.143" v="9410" actId="1037"/>
          <ac:cxnSpMkLst>
            <pc:docMk/>
            <pc:sldMk cId="2350540821" sldId="263"/>
            <ac:cxnSpMk id="15" creationId="{4C28EC50-D453-4B88-853D-289016C06C2A}"/>
          </ac:cxnSpMkLst>
        </pc:cxnChg>
        <pc:cxnChg chg="add del mod">
          <ac:chgData name="Sanders Wang" userId="089d73b8-785c-4012-b931-81c632b6c9c7" providerId="ADAL" clId="{5354F822-A9E9-4067-BCDA-0FDA68F60510}" dt="2021-03-13T12:35:25.956" v="9388" actId="478"/>
          <ac:cxnSpMkLst>
            <pc:docMk/>
            <pc:sldMk cId="2350540821" sldId="263"/>
            <ac:cxnSpMk id="39" creationId="{28187404-3792-4E02-928C-21A25BB1FCEF}"/>
          </ac:cxnSpMkLst>
        </pc:cxnChg>
        <pc:cxnChg chg="add mod ord">
          <ac:chgData name="Sanders Wang" userId="089d73b8-785c-4012-b931-81c632b6c9c7" providerId="ADAL" clId="{5354F822-A9E9-4067-BCDA-0FDA68F60510}" dt="2021-03-13T12:37:21.751" v="9420" actId="167"/>
          <ac:cxnSpMkLst>
            <pc:docMk/>
            <pc:sldMk cId="2350540821" sldId="263"/>
            <ac:cxnSpMk id="40" creationId="{EE1BD4B7-D581-4F05-889A-905844A17A68}"/>
          </ac:cxnSpMkLst>
        </pc:cxnChg>
        <pc:cxnChg chg="add mod">
          <ac:chgData name="Sanders Wang" userId="089d73b8-785c-4012-b931-81c632b6c9c7" providerId="ADAL" clId="{5354F822-A9E9-4067-BCDA-0FDA68F60510}" dt="2021-03-13T12:49:46.800" v="9532" actId="164"/>
          <ac:cxnSpMkLst>
            <pc:docMk/>
            <pc:sldMk cId="2350540821" sldId="263"/>
            <ac:cxnSpMk id="67" creationId="{178697DB-FB33-4969-8657-ECD9733112B9}"/>
          </ac:cxnSpMkLst>
        </pc:cxnChg>
        <pc:cxnChg chg="add mod">
          <ac:chgData name="Sanders Wang" userId="089d73b8-785c-4012-b931-81c632b6c9c7" providerId="ADAL" clId="{5354F822-A9E9-4067-BCDA-0FDA68F60510}" dt="2021-03-13T12:46:49.626" v="9518" actId="1037"/>
          <ac:cxnSpMkLst>
            <pc:docMk/>
            <pc:sldMk cId="2350540821" sldId="263"/>
            <ac:cxnSpMk id="70" creationId="{EFFA5423-A811-4E6D-8A85-434B92D7B578}"/>
          </ac:cxnSpMkLst>
        </pc:cxnChg>
        <pc:cxnChg chg="mod">
          <ac:chgData name="Sanders Wang" userId="089d73b8-785c-4012-b931-81c632b6c9c7" providerId="ADAL" clId="{5354F822-A9E9-4067-BCDA-0FDA68F60510}" dt="2021-03-13T12:49:50.396" v="9533" actId="571"/>
          <ac:cxnSpMkLst>
            <pc:docMk/>
            <pc:sldMk cId="2350540821" sldId="263"/>
            <ac:cxnSpMk id="81" creationId="{CB9F0E83-4529-42EF-A98F-3331B1579153}"/>
          </ac:cxnSpMkLst>
        </pc:cxnChg>
        <pc:cxnChg chg="add mod">
          <ac:chgData name="Sanders Wang" userId="089d73b8-785c-4012-b931-81c632b6c9c7" providerId="ADAL" clId="{5354F822-A9E9-4067-BCDA-0FDA68F60510}" dt="2021-03-13T12:55:17.448" v="9585" actId="20577"/>
          <ac:cxnSpMkLst>
            <pc:docMk/>
            <pc:sldMk cId="2350540821" sldId="263"/>
            <ac:cxnSpMk id="101" creationId="{9F1BA280-A297-465D-B9F9-51E5C8543CCC}"/>
          </ac:cxnSpMkLst>
        </pc:cxnChg>
        <pc:cxnChg chg="add mod">
          <ac:chgData name="Sanders Wang" userId="089d73b8-785c-4012-b931-81c632b6c9c7" providerId="ADAL" clId="{5354F822-A9E9-4067-BCDA-0FDA68F60510}" dt="2021-03-13T13:03:41.789" v="9701" actId="1038"/>
          <ac:cxnSpMkLst>
            <pc:docMk/>
            <pc:sldMk cId="2350540821" sldId="263"/>
            <ac:cxnSpMk id="113" creationId="{103D2CAB-BB1C-4BD1-AD17-E2169E745BA9}"/>
          </ac:cxnSpMkLst>
        </pc:cxnChg>
        <pc:cxnChg chg="add mod">
          <ac:chgData name="Sanders Wang" userId="089d73b8-785c-4012-b931-81c632b6c9c7" providerId="ADAL" clId="{5354F822-A9E9-4067-BCDA-0FDA68F60510}" dt="2021-03-13T13:07:59.365" v="9729" actId="14100"/>
          <ac:cxnSpMkLst>
            <pc:docMk/>
            <pc:sldMk cId="2350540821" sldId="263"/>
            <ac:cxnSpMk id="125" creationId="{C450A95C-F9F6-4455-9970-8F40BA720020}"/>
          </ac:cxnSpMkLst>
        </pc:cxnChg>
        <pc:cxnChg chg="add mod">
          <ac:chgData name="Sanders Wang" userId="089d73b8-785c-4012-b931-81c632b6c9c7" providerId="ADAL" clId="{5354F822-A9E9-4067-BCDA-0FDA68F60510}" dt="2021-03-13T13:07:53.875" v="9728" actId="1038"/>
          <ac:cxnSpMkLst>
            <pc:docMk/>
            <pc:sldMk cId="2350540821" sldId="263"/>
            <ac:cxnSpMk id="128" creationId="{C3383500-2DA7-4766-8A59-D4E6FC2D71B1}"/>
          </ac:cxnSpMkLst>
        </pc:cxnChg>
      </pc:sldChg>
      <pc:sldChg chg="addSp delSp modSp new mod">
        <pc:chgData name="Sanders Wang" userId="089d73b8-785c-4012-b931-81c632b6c9c7" providerId="ADAL" clId="{5354F822-A9E9-4067-BCDA-0FDA68F60510}" dt="2021-03-13T14:05:34.947" v="10162" actId="403"/>
        <pc:sldMkLst>
          <pc:docMk/>
          <pc:sldMk cId="662042280" sldId="264"/>
        </pc:sldMkLst>
        <pc:spChg chg="add mod">
          <ac:chgData name="Sanders Wang" userId="089d73b8-785c-4012-b931-81c632b6c9c7" providerId="ADAL" clId="{5354F822-A9E9-4067-BCDA-0FDA68F60510}" dt="2021-03-13T13:57:56.766" v="10052" actId="1037"/>
          <ac:spMkLst>
            <pc:docMk/>
            <pc:sldMk cId="662042280" sldId="264"/>
            <ac:spMk id="3" creationId="{24AF725A-9852-4FA7-ABC9-96D18DF483C6}"/>
          </ac:spMkLst>
        </pc:spChg>
        <pc:spChg chg="add mod">
          <ac:chgData name="Sanders Wang" userId="089d73b8-785c-4012-b931-81c632b6c9c7" providerId="ADAL" clId="{5354F822-A9E9-4067-BCDA-0FDA68F60510}" dt="2021-03-13T13:57:56.766" v="10052" actId="1037"/>
          <ac:spMkLst>
            <pc:docMk/>
            <pc:sldMk cId="662042280" sldId="264"/>
            <ac:spMk id="4" creationId="{6B5831F4-B284-4781-BEB3-693D61C9F3F1}"/>
          </ac:spMkLst>
        </pc:spChg>
        <pc:spChg chg="add del mod">
          <ac:chgData name="Sanders Wang" userId="089d73b8-785c-4012-b931-81c632b6c9c7" providerId="ADAL" clId="{5354F822-A9E9-4067-BCDA-0FDA68F60510}" dt="2021-03-13T13:21:10.873" v="9737" actId="478"/>
          <ac:spMkLst>
            <pc:docMk/>
            <pc:sldMk cId="662042280" sldId="264"/>
            <ac:spMk id="5" creationId="{7EF15516-8AFF-47F0-BC4D-E7EB5FA37578}"/>
          </ac:spMkLst>
        </pc:spChg>
        <pc:spChg chg="add del mod">
          <ac:chgData name="Sanders Wang" userId="089d73b8-785c-4012-b931-81c632b6c9c7" providerId="ADAL" clId="{5354F822-A9E9-4067-BCDA-0FDA68F60510}" dt="2021-03-13T13:21:10.873" v="9737" actId="478"/>
          <ac:spMkLst>
            <pc:docMk/>
            <pc:sldMk cId="662042280" sldId="264"/>
            <ac:spMk id="9" creationId="{4421B1EE-A53C-4DEE-924E-5EDD2289D8BE}"/>
          </ac:spMkLst>
        </pc:spChg>
        <pc:spChg chg="add del mod">
          <ac:chgData name="Sanders Wang" userId="089d73b8-785c-4012-b931-81c632b6c9c7" providerId="ADAL" clId="{5354F822-A9E9-4067-BCDA-0FDA68F60510}" dt="2021-03-13T13:21:10.873" v="9737" actId="478"/>
          <ac:spMkLst>
            <pc:docMk/>
            <pc:sldMk cId="662042280" sldId="264"/>
            <ac:spMk id="15" creationId="{CDAC32AE-BD36-4222-BD47-DFEE060B77AC}"/>
          </ac:spMkLst>
        </pc:spChg>
        <pc:spChg chg="add mod">
          <ac:chgData name="Sanders Wang" userId="089d73b8-785c-4012-b931-81c632b6c9c7" providerId="ADAL" clId="{5354F822-A9E9-4067-BCDA-0FDA68F60510}" dt="2021-03-13T13:57:56.766" v="10052" actId="1037"/>
          <ac:spMkLst>
            <pc:docMk/>
            <pc:sldMk cId="662042280" sldId="264"/>
            <ac:spMk id="16" creationId="{402C6407-42B4-4214-AE93-A78FD76FE346}"/>
          </ac:spMkLst>
        </pc:spChg>
        <pc:spChg chg="add del mod">
          <ac:chgData name="Sanders Wang" userId="089d73b8-785c-4012-b931-81c632b6c9c7" providerId="ADAL" clId="{5354F822-A9E9-4067-BCDA-0FDA68F60510}" dt="2021-03-13T13:22:10.207" v="9764" actId="478"/>
          <ac:spMkLst>
            <pc:docMk/>
            <pc:sldMk cId="662042280" sldId="264"/>
            <ac:spMk id="20" creationId="{1B2A4DA3-85F1-4B98-A07A-9DC88DC54A9D}"/>
          </ac:spMkLst>
        </pc:spChg>
        <pc:spChg chg="add del mod">
          <ac:chgData name="Sanders Wang" userId="089d73b8-785c-4012-b931-81c632b6c9c7" providerId="ADAL" clId="{5354F822-A9E9-4067-BCDA-0FDA68F60510}" dt="2021-03-13T13:22:15.986" v="9765" actId="478"/>
          <ac:spMkLst>
            <pc:docMk/>
            <pc:sldMk cId="662042280" sldId="264"/>
            <ac:spMk id="26" creationId="{E2E231D2-3A1B-48C5-87F3-1F2D279E47FE}"/>
          </ac:spMkLst>
        </pc:spChg>
        <pc:spChg chg="add mod">
          <ac:chgData name="Sanders Wang" userId="089d73b8-785c-4012-b931-81c632b6c9c7" providerId="ADAL" clId="{5354F822-A9E9-4067-BCDA-0FDA68F60510}" dt="2021-03-13T13:57:56.766" v="10052" actId="1037"/>
          <ac:spMkLst>
            <pc:docMk/>
            <pc:sldMk cId="662042280" sldId="264"/>
            <ac:spMk id="28" creationId="{C049C1A5-76FA-44D3-A701-9062751A9A57}"/>
          </ac:spMkLst>
        </pc:spChg>
        <pc:spChg chg="add mod">
          <ac:chgData name="Sanders Wang" userId="089d73b8-785c-4012-b931-81c632b6c9c7" providerId="ADAL" clId="{5354F822-A9E9-4067-BCDA-0FDA68F60510}" dt="2021-03-13T13:57:56.766" v="10052" actId="1037"/>
          <ac:spMkLst>
            <pc:docMk/>
            <pc:sldMk cId="662042280" sldId="264"/>
            <ac:spMk id="30" creationId="{3CDAB6B1-C15A-40C3-A592-33691BAA4C38}"/>
          </ac:spMkLst>
        </pc:spChg>
        <pc:spChg chg="add mod">
          <ac:chgData name="Sanders Wang" userId="089d73b8-785c-4012-b931-81c632b6c9c7" providerId="ADAL" clId="{5354F822-A9E9-4067-BCDA-0FDA68F60510}" dt="2021-03-13T13:57:56.766" v="10052" actId="1037"/>
          <ac:spMkLst>
            <pc:docMk/>
            <pc:sldMk cId="662042280" sldId="264"/>
            <ac:spMk id="36" creationId="{D6DFC372-4D54-45A9-8E00-ED4F1DCD5383}"/>
          </ac:spMkLst>
        </pc:spChg>
        <pc:spChg chg="add mod">
          <ac:chgData name="Sanders Wang" userId="089d73b8-785c-4012-b931-81c632b6c9c7" providerId="ADAL" clId="{5354F822-A9E9-4067-BCDA-0FDA68F60510}" dt="2021-03-13T13:58:18.858" v="10072" actId="14100"/>
          <ac:spMkLst>
            <pc:docMk/>
            <pc:sldMk cId="662042280" sldId="264"/>
            <ac:spMk id="42" creationId="{48C7CCAF-1746-4E55-872C-AE4DC2CE5669}"/>
          </ac:spMkLst>
        </pc:spChg>
        <pc:spChg chg="add mod">
          <ac:chgData name="Sanders Wang" userId="089d73b8-785c-4012-b931-81c632b6c9c7" providerId="ADAL" clId="{5354F822-A9E9-4067-BCDA-0FDA68F60510}" dt="2021-03-13T13:57:56.766" v="10052" actId="1037"/>
          <ac:spMkLst>
            <pc:docMk/>
            <pc:sldMk cId="662042280" sldId="264"/>
            <ac:spMk id="43" creationId="{3E8270A6-9632-417F-92E1-D44179670563}"/>
          </ac:spMkLst>
        </pc:spChg>
        <pc:spChg chg="add mod">
          <ac:chgData name="Sanders Wang" userId="089d73b8-785c-4012-b931-81c632b6c9c7" providerId="ADAL" clId="{5354F822-A9E9-4067-BCDA-0FDA68F60510}" dt="2021-03-13T13:57:56.766" v="10052" actId="1037"/>
          <ac:spMkLst>
            <pc:docMk/>
            <pc:sldMk cId="662042280" sldId="264"/>
            <ac:spMk id="46" creationId="{5F5ECB2F-DFFE-473B-84C0-F9B1AF6CBAD0}"/>
          </ac:spMkLst>
        </pc:spChg>
        <pc:spChg chg="add mod">
          <ac:chgData name="Sanders Wang" userId="089d73b8-785c-4012-b931-81c632b6c9c7" providerId="ADAL" clId="{5354F822-A9E9-4067-BCDA-0FDA68F60510}" dt="2021-03-13T13:57:56.766" v="10052" actId="1037"/>
          <ac:spMkLst>
            <pc:docMk/>
            <pc:sldMk cId="662042280" sldId="264"/>
            <ac:spMk id="47" creationId="{658B0783-4EFB-467A-9FFF-D30C87B27360}"/>
          </ac:spMkLst>
        </pc:spChg>
        <pc:spChg chg="add mod">
          <ac:chgData name="Sanders Wang" userId="089d73b8-785c-4012-b931-81c632b6c9c7" providerId="ADAL" clId="{5354F822-A9E9-4067-BCDA-0FDA68F60510}" dt="2021-03-13T13:57:56.766" v="10052" actId="1037"/>
          <ac:spMkLst>
            <pc:docMk/>
            <pc:sldMk cId="662042280" sldId="264"/>
            <ac:spMk id="48" creationId="{98188EF5-4B04-4A86-A27B-5DC875C87551}"/>
          </ac:spMkLst>
        </pc:spChg>
        <pc:spChg chg="add mod">
          <ac:chgData name="Sanders Wang" userId="089d73b8-785c-4012-b931-81c632b6c9c7" providerId="ADAL" clId="{5354F822-A9E9-4067-BCDA-0FDA68F60510}" dt="2021-03-13T13:57:56.766" v="10052" actId="1037"/>
          <ac:spMkLst>
            <pc:docMk/>
            <pc:sldMk cId="662042280" sldId="264"/>
            <ac:spMk id="49" creationId="{A1AA327E-0E3D-4D98-BE65-9B4BAA279756}"/>
          </ac:spMkLst>
        </pc:spChg>
        <pc:spChg chg="add mod">
          <ac:chgData name="Sanders Wang" userId="089d73b8-785c-4012-b931-81c632b6c9c7" providerId="ADAL" clId="{5354F822-A9E9-4067-BCDA-0FDA68F60510}" dt="2021-03-13T13:57:56.766" v="10052" actId="1037"/>
          <ac:spMkLst>
            <pc:docMk/>
            <pc:sldMk cId="662042280" sldId="264"/>
            <ac:spMk id="51" creationId="{054700BE-FCC7-494F-B9E3-FBE100B8D647}"/>
          </ac:spMkLst>
        </pc:spChg>
        <pc:spChg chg="add mod">
          <ac:chgData name="Sanders Wang" userId="089d73b8-785c-4012-b931-81c632b6c9c7" providerId="ADAL" clId="{5354F822-A9E9-4067-BCDA-0FDA68F60510}" dt="2021-03-13T13:57:56.766" v="10052" actId="1037"/>
          <ac:spMkLst>
            <pc:docMk/>
            <pc:sldMk cId="662042280" sldId="264"/>
            <ac:spMk id="52" creationId="{48D10E7E-F0D5-417E-AA48-7E53E1108D85}"/>
          </ac:spMkLst>
        </pc:spChg>
        <pc:spChg chg="add mod">
          <ac:chgData name="Sanders Wang" userId="089d73b8-785c-4012-b931-81c632b6c9c7" providerId="ADAL" clId="{5354F822-A9E9-4067-BCDA-0FDA68F60510}" dt="2021-03-13T13:57:56.766" v="10052" actId="1037"/>
          <ac:spMkLst>
            <pc:docMk/>
            <pc:sldMk cId="662042280" sldId="264"/>
            <ac:spMk id="54" creationId="{65DE2326-D7DD-4D2B-B393-849A69D00B21}"/>
          </ac:spMkLst>
        </pc:spChg>
        <pc:spChg chg="add mod">
          <ac:chgData name="Sanders Wang" userId="089d73b8-785c-4012-b931-81c632b6c9c7" providerId="ADAL" clId="{5354F822-A9E9-4067-BCDA-0FDA68F60510}" dt="2021-03-13T13:57:56.766" v="10052" actId="1037"/>
          <ac:spMkLst>
            <pc:docMk/>
            <pc:sldMk cId="662042280" sldId="264"/>
            <ac:spMk id="55" creationId="{E6E2C52A-F51D-4872-AFC6-711661A105A5}"/>
          </ac:spMkLst>
        </pc:spChg>
        <pc:spChg chg="add mod">
          <ac:chgData name="Sanders Wang" userId="089d73b8-785c-4012-b931-81c632b6c9c7" providerId="ADAL" clId="{5354F822-A9E9-4067-BCDA-0FDA68F60510}" dt="2021-03-13T13:58:13.633" v="10071" actId="1037"/>
          <ac:spMkLst>
            <pc:docMk/>
            <pc:sldMk cId="662042280" sldId="264"/>
            <ac:spMk id="63" creationId="{26F11B32-95BE-4C54-8116-35D332686E64}"/>
          </ac:spMkLst>
        </pc:spChg>
        <pc:spChg chg="add del mod">
          <ac:chgData name="Sanders Wang" userId="089d73b8-785c-4012-b931-81c632b6c9c7" providerId="ADAL" clId="{5354F822-A9E9-4067-BCDA-0FDA68F60510}" dt="2021-03-13T13:46:00.330" v="9936" actId="478"/>
          <ac:spMkLst>
            <pc:docMk/>
            <pc:sldMk cId="662042280" sldId="264"/>
            <ac:spMk id="66" creationId="{57B94745-5643-4439-8380-1C8C0E8627A3}"/>
          </ac:spMkLst>
        </pc:spChg>
        <pc:spChg chg="add mod">
          <ac:chgData name="Sanders Wang" userId="089d73b8-785c-4012-b931-81c632b6c9c7" providerId="ADAL" clId="{5354F822-A9E9-4067-BCDA-0FDA68F60510}" dt="2021-03-13T13:58:13.633" v="10071" actId="1037"/>
          <ac:spMkLst>
            <pc:docMk/>
            <pc:sldMk cId="662042280" sldId="264"/>
            <ac:spMk id="74" creationId="{ADFDEB07-2BFD-4762-9E5B-6D7A1557860A}"/>
          </ac:spMkLst>
        </pc:spChg>
        <pc:spChg chg="add mod">
          <ac:chgData name="Sanders Wang" userId="089d73b8-785c-4012-b931-81c632b6c9c7" providerId="ADAL" clId="{5354F822-A9E9-4067-BCDA-0FDA68F60510}" dt="2021-03-13T14:05:08.258" v="10155" actId="1076"/>
          <ac:spMkLst>
            <pc:docMk/>
            <pc:sldMk cId="662042280" sldId="264"/>
            <ac:spMk id="78" creationId="{2844850E-1861-436A-B5D5-27A8E3B806AF}"/>
          </ac:spMkLst>
        </pc:spChg>
        <pc:spChg chg="add del mod">
          <ac:chgData name="Sanders Wang" userId="089d73b8-785c-4012-b931-81c632b6c9c7" providerId="ADAL" clId="{5354F822-A9E9-4067-BCDA-0FDA68F60510}" dt="2021-03-13T13:48:12.700" v="9983" actId="478"/>
          <ac:spMkLst>
            <pc:docMk/>
            <pc:sldMk cId="662042280" sldId="264"/>
            <ac:spMk id="82" creationId="{4AE9789E-0FF2-4D04-A54F-C708CF49CDA6}"/>
          </ac:spMkLst>
        </pc:spChg>
        <pc:spChg chg="add mod">
          <ac:chgData name="Sanders Wang" userId="089d73b8-785c-4012-b931-81c632b6c9c7" providerId="ADAL" clId="{5354F822-A9E9-4067-BCDA-0FDA68F60510}" dt="2021-03-13T13:58:13.633" v="10071" actId="1037"/>
          <ac:spMkLst>
            <pc:docMk/>
            <pc:sldMk cId="662042280" sldId="264"/>
            <ac:spMk id="84" creationId="{7779735A-2B1D-45A3-ABE5-C48A43C20402}"/>
          </ac:spMkLst>
        </pc:spChg>
        <pc:spChg chg="add mod">
          <ac:chgData name="Sanders Wang" userId="089d73b8-785c-4012-b931-81c632b6c9c7" providerId="ADAL" clId="{5354F822-A9E9-4067-BCDA-0FDA68F60510}" dt="2021-03-13T13:58:13.633" v="10071" actId="1037"/>
          <ac:spMkLst>
            <pc:docMk/>
            <pc:sldMk cId="662042280" sldId="264"/>
            <ac:spMk id="86" creationId="{97EA8C14-3F3B-4839-AA46-CD1F4DA075B9}"/>
          </ac:spMkLst>
        </pc:spChg>
        <pc:spChg chg="add del mod">
          <ac:chgData name="Sanders Wang" userId="089d73b8-785c-4012-b931-81c632b6c9c7" providerId="ADAL" clId="{5354F822-A9E9-4067-BCDA-0FDA68F60510}" dt="2021-03-13T13:51:26.722" v="10015" actId="478"/>
          <ac:spMkLst>
            <pc:docMk/>
            <pc:sldMk cId="662042280" sldId="264"/>
            <ac:spMk id="87" creationId="{0805A88D-DA87-49A2-A27E-AD26D28E0393}"/>
          </ac:spMkLst>
        </pc:spChg>
        <pc:spChg chg="add mod">
          <ac:chgData name="Sanders Wang" userId="089d73b8-785c-4012-b931-81c632b6c9c7" providerId="ADAL" clId="{5354F822-A9E9-4067-BCDA-0FDA68F60510}" dt="2021-03-13T13:58:13.633" v="10071" actId="1037"/>
          <ac:spMkLst>
            <pc:docMk/>
            <pc:sldMk cId="662042280" sldId="264"/>
            <ac:spMk id="88" creationId="{3150A075-12F9-4990-AA46-6EB0C5E62083}"/>
          </ac:spMkLst>
        </pc:spChg>
        <pc:spChg chg="add mod">
          <ac:chgData name="Sanders Wang" userId="089d73b8-785c-4012-b931-81c632b6c9c7" providerId="ADAL" clId="{5354F822-A9E9-4067-BCDA-0FDA68F60510}" dt="2021-03-13T14:00:00.211" v="10101" actId="1036"/>
          <ac:spMkLst>
            <pc:docMk/>
            <pc:sldMk cId="662042280" sldId="264"/>
            <ac:spMk id="90" creationId="{E1601732-1C69-4D79-A26F-46DC38848DE5}"/>
          </ac:spMkLst>
        </pc:spChg>
        <pc:spChg chg="add mod">
          <ac:chgData name="Sanders Wang" userId="089d73b8-785c-4012-b931-81c632b6c9c7" providerId="ADAL" clId="{5354F822-A9E9-4067-BCDA-0FDA68F60510}" dt="2021-03-13T14:03:14.908" v="10123" actId="20577"/>
          <ac:spMkLst>
            <pc:docMk/>
            <pc:sldMk cId="662042280" sldId="264"/>
            <ac:spMk id="98" creationId="{7F7A7358-97B9-4EDA-8EFA-CCCA3E9DE0CC}"/>
          </ac:spMkLst>
        </pc:spChg>
        <pc:spChg chg="add mod">
          <ac:chgData name="Sanders Wang" userId="089d73b8-785c-4012-b931-81c632b6c9c7" providerId="ADAL" clId="{5354F822-A9E9-4067-BCDA-0FDA68F60510}" dt="2021-03-13T14:00:43.270" v="10117" actId="20577"/>
          <ac:spMkLst>
            <pc:docMk/>
            <pc:sldMk cId="662042280" sldId="264"/>
            <ac:spMk id="99" creationId="{B2749D49-DCC0-4449-9DBD-27DDA3C76C86}"/>
          </ac:spMkLst>
        </pc:spChg>
        <pc:spChg chg="add mod">
          <ac:chgData name="Sanders Wang" userId="089d73b8-785c-4012-b931-81c632b6c9c7" providerId="ADAL" clId="{5354F822-A9E9-4067-BCDA-0FDA68F60510}" dt="2021-03-13T13:59:50.465" v="10095" actId="20577"/>
          <ac:spMkLst>
            <pc:docMk/>
            <pc:sldMk cId="662042280" sldId="264"/>
            <ac:spMk id="100" creationId="{1D21EEA2-FA88-4C82-B7BF-4B6A340EFAE4}"/>
          </ac:spMkLst>
        </pc:spChg>
        <pc:spChg chg="add mod">
          <ac:chgData name="Sanders Wang" userId="089d73b8-785c-4012-b931-81c632b6c9c7" providerId="ADAL" clId="{5354F822-A9E9-4067-BCDA-0FDA68F60510}" dt="2021-03-13T14:05:14.593" v="10157" actId="1076"/>
          <ac:spMkLst>
            <pc:docMk/>
            <pc:sldMk cId="662042280" sldId="264"/>
            <ac:spMk id="101" creationId="{C5F6B52B-9731-449D-A436-A82300325721}"/>
          </ac:spMkLst>
        </pc:spChg>
        <pc:spChg chg="add mod">
          <ac:chgData name="Sanders Wang" userId="089d73b8-785c-4012-b931-81c632b6c9c7" providerId="ADAL" clId="{5354F822-A9E9-4067-BCDA-0FDA68F60510}" dt="2021-03-13T14:04:17.413" v="10130"/>
          <ac:spMkLst>
            <pc:docMk/>
            <pc:sldMk cId="662042280" sldId="264"/>
            <ac:spMk id="108" creationId="{770364F5-80F5-4201-B435-F4A2843FE102}"/>
          </ac:spMkLst>
        </pc:spChg>
        <pc:spChg chg="add mod">
          <ac:chgData name="Sanders Wang" userId="089d73b8-785c-4012-b931-81c632b6c9c7" providerId="ADAL" clId="{5354F822-A9E9-4067-BCDA-0FDA68F60510}" dt="2021-03-13T14:05:34.947" v="10162" actId="403"/>
          <ac:spMkLst>
            <pc:docMk/>
            <pc:sldMk cId="662042280" sldId="264"/>
            <ac:spMk id="109" creationId="{CE2814C9-DFB1-490A-9A41-02B8DD8AF4D1}"/>
          </ac:spMkLst>
        </pc:spChg>
        <pc:picChg chg="add del mod">
          <ac:chgData name="Sanders Wang" userId="089d73b8-785c-4012-b931-81c632b6c9c7" providerId="ADAL" clId="{5354F822-A9E9-4067-BCDA-0FDA68F60510}" dt="2021-03-13T13:21:10.873" v="9737" actId="478"/>
          <ac:picMkLst>
            <pc:docMk/>
            <pc:sldMk cId="662042280" sldId="264"/>
            <ac:picMk id="6" creationId="{AC16F72F-7399-4A1D-981F-85A4960A089E}"/>
          </ac:picMkLst>
        </pc:picChg>
        <pc:picChg chg="add del mod">
          <ac:chgData name="Sanders Wang" userId="089d73b8-785c-4012-b931-81c632b6c9c7" providerId="ADAL" clId="{5354F822-A9E9-4067-BCDA-0FDA68F60510}" dt="2021-03-13T13:21:10.873" v="9737" actId="478"/>
          <ac:picMkLst>
            <pc:docMk/>
            <pc:sldMk cId="662042280" sldId="264"/>
            <ac:picMk id="7" creationId="{FBDF1D6D-DECB-434B-857A-EA4AD83FF9BE}"/>
          </ac:picMkLst>
        </pc:picChg>
        <pc:picChg chg="add del mod">
          <ac:chgData name="Sanders Wang" userId="089d73b8-785c-4012-b931-81c632b6c9c7" providerId="ADAL" clId="{5354F822-A9E9-4067-BCDA-0FDA68F60510}" dt="2021-03-13T13:21:10.873" v="9737" actId="478"/>
          <ac:picMkLst>
            <pc:docMk/>
            <pc:sldMk cId="662042280" sldId="264"/>
            <ac:picMk id="8" creationId="{F8187CFD-D91F-48EE-8433-1D5238891EF1}"/>
          </ac:picMkLst>
        </pc:picChg>
        <pc:picChg chg="add del mod">
          <ac:chgData name="Sanders Wang" userId="089d73b8-785c-4012-b931-81c632b6c9c7" providerId="ADAL" clId="{5354F822-A9E9-4067-BCDA-0FDA68F60510}" dt="2021-03-13T13:21:10.873" v="9737" actId="478"/>
          <ac:picMkLst>
            <pc:docMk/>
            <pc:sldMk cId="662042280" sldId="264"/>
            <ac:picMk id="10" creationId="{D6B9CA9D-788F-4BB5-8B19-3F5EE9AAB5AE}"/>
          </ac:picMkLst>
        </pc:picChg>
        <pc:picChg chg="add del mod">
          <ac:chgData name="Sanders Wang" userId="089d73b8-785c-4012-b931-81c632b6c9c7" providerId="ADAL" clId="{5354F822-A9E9-4067-BCDA-0FDA68F60510}" dt="2021-03-13T13:21:10.873" v="9737" actId="478"/>
          <ac:picMkLst>
            <pc:docMk/>
            <pc:sldMk cId="662042280" sldId="264"/>
            <ac:picMk id="11" creationId="{82A07C24-80F6-4988-BE98-67B6E9CCE322}"/>
          </ac:picMkLst>
        </pc:picChg>
        <pc:picChg chg="add del mod">
          <ac:chgData name="Sanders Wang" userId="089d73b8-785c-4012-b931-81c632b6c9c7" providerId="ADAL" clId="{5354F822-A9E9-4067-BCDA-0FDA68F60510}" dt="2021-03-13T13:21:10.873" v="9737" actId="478"/>
          <ac:picMkLst>
            <pc:docMk/>
            <pc:sldMk cId="662042280" sldId="264"/>
            <ac:picMk id="12" creationId="{C5DADB29-37FF-4F13-8CFF-0802B0DBC5EF}"/>
          </ac:picMkLst>
        </pc:picChg>
        <pc:picChg chg="add del mod">
          <ac:chgData name="Sanders Wang" userId="089d73b8-785c-4012-b931-81c632b6c9c7" providerId="ADAL" clId="{5354F822-A9E9-4067-BCDA-0FDA68F60510}" dt="2021-03-13T13:21:10.873" v="9737" actId="478"/>
          <ac:picMkLst>
            <pc:docMk/>
            <pc:sldMk cId="662042280" sldId="264"/>
            <ac:picMk id="13" creationId="{B797E319-A6E9-438A-B25D-428519BAD325}"/>
          </ac:picMkLst>
        </pc:picChg>
        <pc:picChg chg="add mod">
          <ac:chgData name="Sanders Wang" userId="089d73b8-785c-4012-b931-81c632b6c9c7" providerId="ADAL" clId="{5354F822-A9E9-4067-BCDA-0FDA68F60510}" dt="2021-03-13T13:57:56.766" v="10052" actId="1037"/>
          <ac:picMkLst>
            <pc:docMk/>
            <pc:sldMk cId="662042280" sldId="264"/>
            <ac:picMk id="17" creationId="{5B6223FD-5FC4-43C7-9CB7-D9A1D7E3B67D}"/>
          </ac:picMkLst>
        </pc:picChg>
        <pc:picChg chg="add mod">
          <ac:chgData name="Sanders Wang" userId="089d73b8-785c-4012-b931-81c632b6c9c7" providerId="ADAL" clId="{5354F822-A9E9-4067-BCDA-0FDA68F60510}" dt="2021-03-13T13:57:56.766" v="10052" actId="1037"/>
          <ac:picMkLst>
            <pc:docMk/>
            <pc:sldMk cId="662042280" sldId="264"/>
            <ac:picMk id="18" creationId="{203FB471-FAB8-4660-9E2C-9B8D9CC8B9BF}"/>
          </ac:picMkLst>
        </pc:picChg>
        <pc:picChg chg="add mod">
          <ac:chgData name="Sanders Wang" userId="089d73b8-785c-4012-b931-81c632b6c9c7" providerId="ADAL" clId="{5354F822-A9E9-4067-BCDA-0FDA68F60510}" dt="2021-03-13T13:57:56.766" v="10052" actId="1037"/>
          <ac:picMkLst>
            <pc:docMk/>
            <pc:sldMk cId="662042280" sldId="264"/>
            <ac:picMk id="19" creationId="{734818C7-502F-47C7-993C-25FE32A385B0}"/>
          </ac:picMkLst>
        </pc:picChg>
        <pc:picChg chg="add mod">
          <ac:chgData name="Sanders Wang" userId="089d73b8-785c-4012-b931-81c632b6c9c7" providerId="ADAL" clId="{5354F822-A9E9-4067-BCDA-0FDA68F60510}" dt="2021-03-13T13:57:56.766" v="10052" actId="1037"/>
          <ac:picMkLst>
            <pc:docMk/>
            <pc:sldMk cId="662042280" sldId="264"/>
            <ac:picMk id="21" creationId="{4D5A75CE-CC11-4148-AACF-C2AA344260E4}"/>
          </ac:picMkLst>
        </pc:picChg>
        <pc:picChg chg="add mod">
          <ac:chgData name="Sanders Wang" userId="089d73b8-785c-4012-b931-81c632b6c9c7" providerId="ADAL" clId="{5354F822-A9E9-4067-BCDA-0FDA68F60510}" dt="2021-03-13T13:57:56.766" v="10052" actId="1037"/>
          <ac:picMkLst>
            <pc:docMk/>
            <pc:sldMk cId="662042280" sldId="264"/>
            <ac:picMk id="22" creationId="{FBBD8ACF-ADFD-43AD-B5CA-B3D57301AEC2}"/>
          </ac:picMkLst>
        </pc:picChg>
        <pc:picChg chg="add del mod">
          <ac:chgData name="Sanders Wang" userId="089d73b8-785c-4012-b931-81c632b6c9c7" providerId="ADAL" clId="{5354F822-A9E9-4067-BCDA-0FDA68F60510}" dt="2021-03-13T13:38:28.603" v="9870" actId="478"/>
          <ac:picMkLst>
            <pc:docMk/>
            <pc:sldMk cId="662042280" sldId="264"/>
            <ac:picMk id="23" creationId="{A7713CAE-8D53-4BE4-9F17-A527A31E5D94}"/>
          </ac:picMkLst>
        </pc:picChg>
        <pc:picChg chg="add mod">
          <ac:chgData name="Sanders Wang" userId="089d73b8-785c-4012-b931-81c632b6c9c7" providerId="ADAL" clId="{5354F822-A9E9-4067-BCDA-0FDA68F60510}" dt="2021-03-13T13:57:56.766" v="10052" actId="1037"/>
          <ac:picMkLst>
            <pc:docMk/>
            <pc:sldMk cId="662042280" sldId="264"/>
            <ac:picMk id="24" creationId="{43DA5F3C-B6C9-424F-AEBB-D1CAE5F4515F}"/>
          </ac:picMkLst>
        </pc:picChg>
        <pc:picChg chg="add mod">
          <ac:chgData name="Sanders Wang" userId="089d73b8-785c-4012-b931-81c632b6c9c7" providerId="ADAL" clId="{5354F822-A9E9-4067-BCDA-0FDA68F60510}" dt="2021-03-13T13:57:56.766" v="10052" actId="1037"/>
          <ac:picMkLst>
            <pc:docMk/>
            <pc:sldMk cId="662042280" sldId="264"/>
            <ac:picMk id="27" creationId="{8A4B9E48-3723-4459-92AB-A3220EDB92AB}"/>
          </ac:picMkLst>
        </pc:picChg>
        <pc:picChg chg="add mod">
          <ac:chgData name="Sanders Wang" userId="089d73b8-785c-4012-b931-81c632b6c9c7" providerId="ADAL" clId="{5354F822-A9E9-4067-BCDA-0FDA68F60510}" dt="2021-03-13T13:57:56.766" v="10052" actId="1037"/>
          <ac:picMkLst>
            <pc:docMk/>
            <pc:sldMk cId="662042280" sldId="264"/>
            <ac:picMk id="32" creationId="{7528CC3F-60CF-4018-BC02-87C7FE8CC7DD}"/>
          </ac:picMkLst>
        </pc:picChg>
        <pc:picChg chg="add mod">
          <ac:chgData name="Sanders Wang" userId="089d73b8-785c-4012-b931-81c632b6c9c7" providerId="ADAL" clId="{5354F822-A9E9-4067-BCDA-0FDA68F60510}" dt="2021-03-13T13:57:56.766" v="10052" actId="1037"/>
          <ac:picMkLst>
            <pc:docMk/>
            <pc:sldMk cId="662042280" sldId="264"/>
            <ac:picMk id="33" creationId="{A80B3A39-4CEB-46A2-9559-EA5CFAAB2EA1}"/>
          </ac:picMkLst>
        </pc:picChg>
        <pc:picChg chg="add mod">
          <ac:chgData name="Sanders Wang" userId="089d73b8-785c-4012-b931-81c632b6c9c7" providerId="ADAL" clId="{5354F822-A9E9-4067-BCDA-0FDA68F60510}" dt="2021-03-13T13:57:56.766" v="10052" actId="1037"/>
          <ac:picMkLst>
            <pc:docMk/>
            <pc:sldMk cId="662042280" sldId="264"/>
            <ac:picMk id="34" creationId="{3CD0DDF5-73BA-4DC1-942D-B6E1C8E9E3E2}"/>
          </ac:picMkLst>
        </pc:picChg>
        <pc:picChg chg="add mod">
          <ac:chgData name="Sanders Wang" userId="089d73b8-785c-4012-b931-81c632b6c9c7" providerId="ADAL" clId="{5354F822-A9E9-4067-BCDA-0FDA68F60510}" dt="2021-03-13T13:57:56.766" v="10052" actId="1037"/>
          <ac:picMkLst>
            <pc:docMk/>
            <pc:sldMk cId="662042280" sldId="264"/>
            <ac:picMk id="35" creationId="{177D0B9B-88B0-4FEE-A48F-D46C50A11737}"/>
          </ac:picMkLst>
        </pc:picChg>
        <pc:picChg chg="add del mod">
          <ac:chgData name="Sanders Wang" userId="089d73b8-785c-4012-b931-81c632b6c9c7" providerId="ADAL" clId="{5354F822-A9E9-4067-BCDA-0FDA68F60510}" dt="2021-03-13T13:26:54.277" v="9800" actId="478"/>
          <ac:picMkLst>
            <pc:docMk/>
            <pc:sldMk cId="662042280" sldId="264"/>
            <ac:picMk id="37" creationId="{36E3DB7A-2B88-43F1-9244-DD9CD23EA11E}"/>
          </ac:picMkLst>
        </pc:picChg>
        <pc:picChg chg="add mod">
          <ac:chgData name="Sanders Wang" userId="089d73b8-785c-4012-b931-81c632b6c9c7" providerId="ADAL" clId="{5354F822-A9E9-4067-BCDA-0FDA68F60510}" dt="2021-03-13T13:57:56.766" v="10052" actId="1037"/>
          <ac:picMkLst>
            <pc:docMk/>
            <pc:sldMk cId="662042280" sldId="264"/>
            <ac:picMk id="38" creationId="{F9A054DA-019E-47F8-AFF5-DB91B905EB05}"/>
          </ac:picMkLst>
        </pc:picChg>
        <pc:picChg chg="add mod">
          <ac:chgData name="Sanders Wang" userId="089d73b8-785c-4012-b931-81c632b6c9c7" providerId="ADAL" clId="{5354F822-A9E9-4067-BCDA-0FDA68F60510}" dt="2021-03-13T13:57:56.766" v="10052" actId="1037"/>
          <ac:picMkLst>
            <pc:docMk/>
            <pc:sldMk cId="662042280" sldId="264"/>
            <ac:picMk id="39" creationId="{E5DD4574-70DC-4112-9EB7-FDECB73C8ECC}"/>
          </ac:picMkLst>
        </pc:picChg>
        <pc:picChg chg="add del mod">
          <ac:chgData name="Sanders Wang" userId="089d73b8-785c-4012-b931-81c632b6c9c7" providerId="ADAL" clId="{5354F822-A9E9-4067-BCDA-0FDA68F60510}" dt="2021-03-13T13:38:59.854" v="9882" actId="478"/>
          <ac:picMkLst>
            <pc:docMk/>
            <pc:sldMk cId="662042280" sldId="264"/>
            <ac:picMk id="40" creationId="{68D744CB-253C-43DF-8A92-EA5F1F12CA89}"/>
          </ac:picMkLst>
        </pc:picChg>
        <pc:picChg chg="add del mod">
          <ac:chgData name="Sanders Wang" userId="089d73b8-785c-4012-b931-81c632b6c9c7" providerId="ADAL" clId="{5354F822-A9E9-4067-BCDA-0FDA68F60510}" dt="2021-03-13T13:38:57.814" v="9881" actId="478"/>
          <ac:picMkLst>
            <pc:docMk/>
            <pc:sldMk cId="662042280" sldId="264"/>
            <ac:picMk id="41" creationId="{3DCF5E81-06CD-42C0-A3F5-4A4A8CA880E9}"/>
          </ac:picMkLst>
        </pc:picChg>
        <pc:picChg chg="add mod">
          <ac:chgData name="Sanders Wang" userId="089d73b8-785c-4012-b931-81c632b6c9c7" providerId="ADAL" clId="{5354F822-A9E9-4067-BCDA-0FDA68F60510}" dt="2021-03-13T13:57:56.766" v="10052" actId="1037"/>
          <ac:picMkLst>
            <pc:docMk/>
            <pc:sldMk cId="662042280" sldId="264"/>
            <ac:picMk id="44" creationId="{9FFA2A86-8869-4B6F-8D86-2B112A0B17A0}"/>
          </ac:picMkLst>
        </pc:picChg>
        <pc:picChg chg="add mod">
          <ac:chgData name="Sanders Wang" userId="089d73b8-785c-4012-b931-81c632b6c9c7" providerId="ADAL" clId="{5354F822-A9E9-4067-BCDA-0FDA68F60510}" dt="2021-03-13T13:57:56.766" v="10052" actId="1037"/>
          <ac:picMkLst>
            <pc:docMk/>
            <pc:sldMk cId="662042280" sldId="264"/>
            <ac:picMk id="45" creationId="{5F9C37B8-6A4B-4E5A-B5E3-2DE667C538A9}"/>
          </ac:picMkLst>
        </pc:picChg>
        <pc:picChg chg="add mod">
          <ac:chgData name="Sanders Wang" userId="089d73b8-785c-4012-b931-81c632b6c9c7" providerId="ADAL" clId="{5354F822-A9E9-4067-BCDA-0FDA68F60510}" dt="2021-03-13T13:57:56.766" v="10052" actId="1037"/>
          <ac:picMkLst>
            <pc:docMk/>
            <pc:sldMk cId="662042280" sldId="264"/>
            <ac:picMk id="50" creationId="{78A715D6-092E-4669-B3C4-F98C3E05D6DE}"/>
          </ac:picMkLst>
        </pc:picChg>
        <pc:picChg chg="add mod">
          <ac:chgData name="Sanders Wang" userId="089d73b8-785c-4012-b931-81c632b6c9c7" providerId="ADAL" clId="{5354F822-A9E9-4067-BCDA-0FDA68F60510}" dt="2021-03-13T13:57:56.766" v="10052" actId="1037"/>
          <ac:picMkLst>
            <pc:docMk/>
            <pc:sldMk cId="662042280" sldId="264"/>
            <ac:picMk id="56" creationId="{EFEF9765-E04B-4064-915E-B09FF9BEB4AF}"/>
          </ac:picMkLst>
        </pc:picChg>
        <pc:picChg chg="add mod">
          <ac:chgData name="Sanders Wang" userId="089d73b8-785c-4012-b931-81c632b6c9c7" providerId="ADAL" clId="{5354F822-A9E9-4067-BCDA-0FDA68F60510}" dt="2021-03-13T13:57:56.766" v="10052" actId="1037"/>
          <ac:picMkLst>
            <pc:docMk/>
            <pc:sldMk cId="662042280" sldId="264"/>
            <ac:picMk id="57" creationId="{4238D8DC-C6DD-435D-805C-D2DD725C78C5}"/>
          </ac:picMkLst>
        </pc:picChg>
        <pc:picChg chg="add mod">
          <ac:chgData name="Sanders Wang" userId="089d73b8-785c-4012-b931-81c632b6c9c7" providerId="ADAL" clId="{5354F822-A9E9-4067-BCDA-0FDA68F60510}" dt="2021-03-13T13:57:56.766" v="10052" actId="1037"/>
          <ac:picMkLst>
            <pc:docMk/>
            <pc:sldMk cId="662042280" sldId="264"/>
            <ac:picMk id="58" creationId="{1B138B82-71BF-49C5-841B-F79F61281C86}"/>
          </ac:picMkLst>
        </pc:picChg>
        <pc:picChg chg="add mod">
          <ac:chgData name="Sanders Wang" userId="089d73b8-785c-4012-b931-81c632b6c9c7" providerId="ADAL" clId="{5354F822-A9E9-4067-BCDA-0FDA68F60510}" dt="2021-03-13T13:57:56.766" v="10052" actId="1037"/>
          <ac:picMkLst>
            <pc:docMk/>
            <pc:sldMk cId="662042280" sldId="264"/>
            <ac:picMk id="59" creationId="{767CF1BE-83FF-4F51-B5CE-21C3C76B386B}"/>
          </ac:picMkLst>
        </pc:picChg>
        <pc:picChg chg="add mod">
          <ac:chgData name="Sanders Wang" userId="089d73b8-785c-4012-b931-81c632b6c9c7" providerId="ADAL" clId="{5354F822-A9E9-4067-BCDA-0FDA68F60510}" dt="2021-03-13T13:57:56.766" v="10052" actId="1037"/>
          <ac:picMkLst>
            <pc:docMk/>
            <pc:sldMk cId="662042280" sldId="264"/>
            <ac:picMk id="60" creationId="{C8D840ED-D8EF-4952-AC5F-35CF10E2B375}"/>
          </ac:picMkLst>
        </pc:picChg>
        <pc:picChg chg="add mod">
          <ac:chgData name="Sanders Wang" userId="089d73b8-785c-4012-b931-81c632b6c9c7" providerId="ADAL" clId="{5354F822-A9E9-4067-BCDA-0FDA68F60510}" dt="2021-03-13T13:57:56.766" v="10052" actId="1037"/>
          <ac:picMkLst>
            <pc:docMk/>
            <pc:sldMk cId="662042280" sldId="264"/>
            <ac:picMk id="61" creationId="{938010D9-59EB-4577-BE84-973EEFA37E14}"/>
          </ac:picMkLst>
        </pc:picChg>
        <pc:picChg chg="add mod ord">
          <ac:chgData name="Sanders Wang" userId="089d73b8-785c-4012-b931-81c632b6c9c7" providerId="ADAL" clId="{5354F822-A9E9-4067-BCDA-0FDA68F60510}" dt="2021-03-13T13:57:56.766" v="10052" actId="1037"/>
          <ac:picMkLst>
            <pc:docMk/>
            <pc:sldMk cId="662042280" sldId="264"/>
            <ac:picMk id="64" creationId="{01BB7B7A-06AB-407C-81E0-50C6B80E6E78}"/>
          </ac:picMkLst>
        </pc:picChg>
        <pc:picChg chg="add del mod">
          <ac:chgData name="Sanders Wang" userId="089d73b8-785c-4012-b931-81c632b6c9c7" providerId="ADAL" clId="{5354F822-A9E9-4067-BCDA-0FDA68F60510}" dt="2021-03-13T13:46:00.330" v="9936" actId="478"/>
          <ac:picMkLst>
            <pc:docMk/>
            <pc:sldMk cId="662042280" sldId="264"/>
            <ac:picMk id="65" creationId="{8287D23E-F8C8-40B6-87D4-D6E7C5175F4B}"/>
          </ac:picMkLst>
        </pc:picChg>
        <pc:picChg chg="add del mod">
          <ac:chgData name="Sanders Wang" userId="089d73b8-785c-4012-b931-81c632b6c9c7" providerId="ADAL" clId="{5354F822-A9E9-4067-BCDA-0FDA68F60510}" dt="2021-03-13T13:46:00.330" v="9936" actId="478"/>
          <ac:picMkLst>
            <pc:docMk/>
            <pc:sldMk cId="662042280" sldId="264"/>
            <ac:picMk id="67" creationId="{CC0A8502-4656-41BD-A943-4D0EBD908E34}"/>
          </ac:picMkLst>
        </pc:picChg>
        <pc:picChg chg="add del mod">
          <ac:chgData name="Sanders Wang" userId="089d73b8-785c-4012-b931-81c632b6c9c7" providerId="ADAL" clId="{5354F822-A9E9-4067-BCDA-0FDA68F60510}" dt="2021-03-13T13:46:00.330" v="9936" actId="478"/>
          <ac:picMkLst>
            <pc:docMk/>
            <pc:sldMk cId="662042280" sldId="264"/>
            <ac:picMk id="68" creationId="{918CE587-70AD-4BF4-9B66-D76C67C9E47B}"/>
          </ac:picMkLst>
        </pc:picChg>
        <pc:picChg chg="add del mod">
          <ac:chgData name="Sanders Wang" userId="089d73b8-785c-4012-b931-81c632b6c9c7" providerId="ADAL" clId="{5354F822-A9E9-4067-BCDA-0FDA68F60510}" dt="2021-03-13T13:46:00.330" v="9936" actId="478"/>
          <ac:picMkLst>
            <pc:docMk/>
            <pc:sldMk cId="662042280" sldId="264"/>
            <ac:picMk id="69" creationId="{A9591567-00E5-4E85-8EB7-B75D30FC4DA1}"/>
          </ac:picMkLst>
        </pc:picChg>
        <pc:picChg chg="add mod">
          <ac:chgData name="Sanders Wang" userId="089d73b8-785c-4012-b931-81c632b6c9c7" providerId="ADAL" clId="{5354F822-A9E9-4067-BCDA-0FDA68F60510}" dt="2021-03-13T13:58:13.633" v="10071" actId="1037"/>
          <ac:picMkLst>
            <pc:docMk/>
            <pc:sldMk cId="662042280" sldId="264"/>
            <ac:picMk id="70" creationId="{ED6AE92E-A3ED-4EC9-8473-BC4440224393}"/>
          </ac:picMkLst>
        </pc:picChg>
        <pc:picChg chg="add mod">
          <ac:chgData name="Sanders Wang" userId="089d73b8-785c-4012-b931-81c632b6c9c7" providerId="ADAL" clId="{5354F822-A9E9-4067-BCDA-0FDA68F60510}" dt="2021-03-13T13:58:13.633" v="10071" actId="1037"/>
          <ac:picMkLst>
            <pc:docMk/>
            <pc:sldMk cId="662042280" sldId="264"/>
            <ac:picMk id="71" creationId="{87825115-53A0-4BDA-A4E5-2870E5B1DF4F}"/>
          </ac:picMkLst>
        </pc:picChg>
        <pc:picChg chg="add mod">
          <ac:chgData name="Sanders Wang" userId="089d73b8-785c-4012-b931-81c632b6c9c7" providerId="ADAL" clId="{5354F822-A9E9-4067-BCDA-0FDA68F60510}" dt="2021-03-13T14:03:05.481" v="10120" actId="1076"/>
          <ac:picMkLst>
            <pc:docMk/>
            <pc:sldMk cId="662042280" sldId="264"/>
            <ac:picMk id="72" creationId="{FCF4B8D5-995A-4CF5-B62F-23D719A01B54}"/>
          </ac:picMkLst>
        </pc:picChg>
        <pc:picChg chg="add mod">
          <ac:chgData name="Sanders Wang" userId="089d73b8-785c-4012-b931-81c632b6c9c7" providerId="ADAL" clId="{5354F822-A9E9-4067-BCDA-0FDA68F60510}" dt="2021-03-13T13:58:13.633" v="10071" actId="1037"/>
          <ac:picMkLst>
            <pc:docMk/>
            <pc:sldMk cId="662042280" sldId="264"/>
            <ac:picMk id="73" creationId="{E62C2855-CCAC-4895-B0FB-5E85E7E8A81A}"/>
          </ac:picMkLst>
        </pc:picChg>
        <pc:picChg chg="add mod">
          <ac:chgData name="Sanders Wang" userId="089d73b8-785c-4012-b931-81c632b6c9c7" providerId="ADAL" clId="{5354F822-A9E9-4067-BCDA-0FDA68F60510}" dt="2021-03-13T13:58:13.633" v="10071" actId="1037"/>
          <ac:picMkLst>
            <pc:docMk/>
            <pc:sldMk cId="662042280" sldId="264"/>
            <ac:picMk id="75" creationId="{112CA025-FDDC-4B00-851D-268B97A0CCE3}"/>
          </ac:picMkLst>
        </pc:picChg>
        <pc:picChg chg="add mod">
          <ac:chgData name="Sanders Wang" userId="089d73b8-785c-4012-b931-81c632b6c9c7" providerId="ADAL" clId="{5354F822-A9E9-4067-BCDA-0FDA68F60510}" dt="2021-03-13T13:58:13.633" v="10071" actId="1037"/>
          <ac:picMkLst>
            <pc:docMk/>
            <pc:sldMk cId="662042280" sldId="264"/>
            <ac:picMk id="76" creationId="{ECF4EA28-BE58-4B3C-B92D-B0825EBB2EFF}"/>
          </ac:picMkLst>
        </pc:picChg>
        <pc:picChg chg="add mod">
          <ac:chgData name="Sanders Wang" userId="089d73b8-785c-4012-b931-81c632b6c9c7" providerId="ADAL" clId="{5354F822-A9E9-4067-BCDA-0FDA68F60510}" dt="2021-03-13T13:58:13.633" v="10071" actId="1037"/>
          <ac:picMkLst>
            <pc:docMk/>
            <pc:sldMk cId="662042280" sldId="264"/>
            <ac:picMk id="77" creationId="{AF9BB4C4-7BA2-4462-BB4F-EA043EDBDDF4}"/>
          </ac:picMkLst>
        </pc:picChg>
        <pc:picChg chg="add mod ord">
          <ac:chgData name="Sanders Wang" userId="089d73b8-785c-4012-b931-81c632b6c9c7" providerId="ADAL" clId="{5354F822-A9E9-4067-BCDA-0FDA68F60510}" dt="2021-03-13T13:58:13.633" v="10071" actId="1037"/>
          <ac:picMkLst>
            <pc:docMk/>
            <pc:sldMk cId="662042280" sldId="264"/>
            <ac:picMk id="81" creationId="{0CCBD7DA-6683-448A-9705-F89E9AAC5D48}"/>
          </ac:picMkLst>
        </pc:picChg>
        <pc:picChg chg="add mod">
          <ac:chgData name="Sanders Wang" userId="089d73b8-785c-4012-b931-81c632b6c9c7" providerId="ADAL" clId="{5354F822-A9E9-4067-BCDA-0FDA68F60510}" dt="2021-03-13T14:03:36.801" v="10128" actId="1076"/>
          <ac:picMkLst>
            <pc:docMk/>
            <pc:sldMk cId="662042280" sldId="264"/>
            <ac:picMk id="83" creationId="{F5B21D52-324D-4615-8043-E0ABEAC842F8}"/>
          </ac:picMkLst>
        </pc:picChg>
        <pc:picChg chg="add del mod">
          <ac:chgData name="Sanders Wang" userId="089d73b8-785c-4012-b931-81c632b6c9c7" providerId="ADAL" clId="{5354F822-A9E9-4067-BCDA-0FDA68F60510}" dt="2021-03-13T13:58:31.473" v="10074" actId="478"/>
          <ac:picMkLst>
            <pc:docMk/>
            <pc:sldMk cId="662042280" sldId="264"/>
            <ac:picMk id="89" creationId="{731CD523-1D54-45E8-8AE5-0F03A274CA44}"/>
          </ac:picMkLst>
        </pc:picChg>
        <pc:picChg chg="add mod">
          <ac:chgData name="Sanders Wang" userId="089d73b8-785c-4012-b931-81c632b6c9c7" providerId="ADAL" clId="{5354F822-A9E9-4067-BCDA-0FDA68F60510}" dt="2021-03-13T14:00:00.211" v="10101" actId="1036"/>
          <ac:picMkLst>
            <pc:docMk/>
            <pc:sldMk cId="662042280" sldId="264"/>
            <ac:picMk id="91" creationId="{7CE93831-883D-4091-ABFE-2780249627A5}"/>
          </ac:picMkLst>
        </pc:picChg>
        <pc:picChg chg="add mod">
          <ac:chgData name="Sanders Wang" userId="089d73b8-785c-4012-b931-81c632b6c9c7" providerId="ADAL" clId="{5354F822-A9E9-4067-BCDA-0FDA68F60510}" dt="2021-03-13T14:00:00.211" v="10101" actId="1036"/>
          <ac:picMkLst>
            <pc:docMk/>
            <pc:sldMk cId="662042280" sldId="264"/>
            <ac:picMk id="92" creationId="{44CE085B-4B38-490C-A86E-1D5825A94F25}"/>
          </ac:picMkLst>
        </pc:picChg>
        <pc:picChg chg="add mod">
          <ac:chgData name="Sanders Wang" userId="089d73b8-785c-4012-b931-81c632b6c9c7" providerId="ADAL" clId="{5354F822-A9E9-4067-BCDA-0FDA68F60510}" dt="2021-03-13T14:00:00.211" v="10101" actId="1036"/>
          <ac:picMkLst>
            <pc:docMk/>
            <pc:sldMk cId="662042280" sldId="264"/>
            <ac:picMk id="93" creationId="{5DF9B4C3-CBF6-471C-B2A8-50F936F59B93}"/>
          </ac:picMkLst>
        </pc:picChg>
        <pc:picChg chg="add mod">
          <ac:chgData name="Sanders Wang" userId="089d73b8-785c-4012-b931-81c632b6c9c7" providerId="ADAL" clId="{5354F822-A9E9-4067-BCDA-0FDA68F60510}" dt="2021-03-13T13:59:03.934" v="10082" actId="1076"/>
          <ac:picMkLst>
            <pc:docMk/>
            <pc:sldMk cId="662042280" sldId="264"/>
            <ac:picMk id="94" creationId="{49D4F965-6E06-4F75-B1DC-C21049FA7B89}"/>
          </ac:picMkLst>
        </pc:picChg>
        <pc:picChg chg="add mod">
          <ac:chgData name="Sanders Wang" userId="089d73b8-785c-4012-b931-81c632b6c9c7" providerId="ADAL" clId="{5354F822-A9E9-4067-BCDA-0FDA68F60510}" dt="2021-03-13T13:58:59.621" v="10081" actId="1076"/>
          <ac:picMkLst>
            <pc:docMk/>
            <pc:sldMk cId="662042280" sldId="264"/>
            <ac:picMk id="95" creationId="{A25D88A6-4A22-4335-AD8B-B17553F0622C}"/>
          </ac:picMkLst>
        </pc:picChg>
        <pc:picChg chg="add mod">
          <ac:chgData name="Sanders Wang" userId="089d73b8-785c-4012-b931-81c632b6c9c7" providerId="ADAL" clId="{5354F822-A9E9-4067-BCDA-0FDA68F60510}" dt="2021-03-13T13:58:56.463" v="10080" actId="1076"/>
          <ac:picMkLst>
            <pc:docMk/>
            <pc:sldMk cId="662042280" sldId="264"/>
            <ac:picMk id="96" creationId="{B345AE60-B0B1-4DA0-895A-EF2DD98E87D7}"/>
          </ac:picMkLst>
        </pc:picChg>
        <pc:picChg chg="add mod">
          <ac:chgData name="Sanders Wang" userId="089d73b8-785c-4012-b931-81c632b6c9c7" providerId="ADAL" clId="{5354F822-A9E9-4067-BCDA-0FDA68F60510}" dt="2021-03-13T14:02:57.409" v="10118" actId="571"/>
          <ac:picMkLst>
            <pc:docMk/>
            <pc:sldMk cId="662042280" sldId="264"/>
            <ac:picMk id="102" creationId="{0038173F-6A23-43D6-B788-32FC4F5AC468}"/>
          </ac:picMkLst>
        </pc:picChg>
        <pc:picChg chg="add mod">
          <ac:chgData name="Sanders Wang" userId="089d73b8-785c-4012-b931-81c632b6c9c7" providerId="ADAL" clId="{5354F822-A9E9-4067-BCDA-0FDA68F60510}" dt="2021-03-13T14:02:57.409" v="10118" actId="571"/>
          <ac:picMkLst>
            <pc:docMk/>
            <pc:sldMk cId="662042280" sldId="264"/>
            <ac:picMk id="103" creationId="{9A0B8727-5B8F-4984-84C4-E7A9C60920AF}"/>
          </ac:picMkLst>
        </pc:picChg>
        <pc:picChg chg="add mod">
          <ac:chgData name="Sanders Wang" userId="089d73b8-785c-4012-b931-81c632b6c9c7" providerId="ADAL" clId="{5354F822-A9E9-4067-BCDA-0FDA68F60510}" dt="2021-03-13T14:02:57.409" v="10118" actId="571"/>
          <ac:picMkLst>
            <pc:docMk/>
            <pc:sldMk cId="662042280" sldId="264"/>
            <ac:picMk id="104" creationId="{660B9331-9626-467A-A899-1B48AF1DD2E0}"/>
          </ac:picMkLst>
        </pc:picChg>
        <pc:picChg chg="add mod">
          <ac:chgData name="Sanders Wang" userId="089d73b8-785c-4012-b931-81c632b6c9c7" providerId="ADAL" clId="{5354F822-A9E9-4067-BCDA-0FDA68F60510}" dt="2021-03-13T14:03:11.522" v="10121" actId="571"/>
          <ac:picMkLst>
            <pc:docMk/>
            <pc:sldMk cId="662042280" sldId="264"/>
            <ac:picMk id="105" creationId="{1AFEF8DF-DFBC-4E86-99EF-F8193B838046}"/>
          </ac:picMkLst>
        </pc:picChg>
        <pc:picChg chg="add mod">
          <ac:chgData name="Sanders Wang" userId="089d73b8-785c-4012-b931-81c632b6c9c7" providerId="ADAL" clId="{5354F822-A9E9-4067-BCDA-0FDA68F60510}" dt="2021-03-13T14:03:11.522" v="10121" actId="571"/>
          <ac:picMkLst>
            <pc:docMk/>
            <pc:sldMk cId="662042280" sldId="264"/>
            <ac:picMk id="106" creationId="{9F24E68E-1236-4017-8BFA-0548C7EA45A4}"/>
          </ac:picMkLst>
        </pc:picChg>
        <pc:picChg chg="add mod">
          <ac:chgData name="Sanders Wang" userId="089d73b8-785c-4012-b931-81c632b6c9c7" providerId="ADAL" clId="{5354F822-A9E9-4067-BCDA-0FDA68F60510}" dt="2021-03-13T14:03:28.674" v="10125" actId="1076"/>
          <ac:picMkLst>
            <pc:docMk/>
            <pc:sldMk cId="662042280" sldId="264"/>
            <ac:picMk id="107" creationId="{078431A2-0479-472B-AA76-AFF589CEF276}"/>
          </ac:picMkLst>
        </pc:picChg>
        <pc:picChg chg="add mod">
          <ac:chgData name="Sanders Wang" userId="089d73b8-785c-4012-b931-81c632b6c9c7" providerId="ADAL" clId="{5354F822-A9E9-4067-BCDA-0FDA68F60510}" dt="2021-03-13T14:05:20.103" v="10158" actId="571"/>
          <ac:picMkLst>
            <pc:docMk/>
            <pc:sldMk cId="662042280" sldId="264"/>
            <ac:picMk id="110" creationId="{F063369C-E17E-45A7-9944-75AB02C3C73E}"/>
          </ac:picMkLst>
        </pc:picChg>
        <pc:cxnChg chg="add mod">
          <ac:chgData name="Sanders Wang" userId="089d73b8-785c-4012-b931-81c632b6c9c7" providerId="ADAL" clId="{5354F822-A9E9-4067-BCDA-0FDA68F60510}" dt="2021-03-13T13:57:56.766" v="10052" actId="1037"/>
          <ac:cxnSpMkLst>
            <pc:docMk/>
            <pc:sldMk cId="662042280" sldId="264"/>
            <ac:cxnSpMk id="2" creationId="{6AAE4547-358C-4621-B9D0-E53AFEF76376}"/>
          </ac:cxnSpMkLst>
        </pc:cxnChg>
        <pc:cxnChg chg="add del mod">
          <ac:chgData name="Sanders Wang" userId="089d73b8-785c-4012-b931-81c632b6c9c7" providerId="ADAL" clId="{5354F822-A9E9-4067-BCDA-0FDA68F60510}" dt="2021-03-13T13:21:10.873" v="9737" actId="478"/>
          <ac:cxnSpMkLst>
            <pc:docMk/>
            <pc:sldMk cId="662042280" sldId="264"/>
            <ac:cxnSpMk id="14" creationId="{CD5E3A79-109A-4015-BA82-9AA25BC0EEDB}"/>
          </ac:cxnSpMkLst>
        </pc:cxnChg>
        <pc:cxnChg chg="add del mod">
          <ac:chgData name="Sanders Wang" userId="089d73b8-785c-4012-b931-81c632b6c9c7" providerId="ADAL" clId="{5354F822-A9E9-4067-BCDA-0FDA68F60510}" dt="2021-03-13T13:21:14.351" v="9738" actId="478"/>
          <ac:cxnSpMkLst>
            <pc:docMk/>
            <pc:sldMk cId="662042280" sldId="264"/>
            <ac:cxnSpMk id="25" creationId="{1D856A99-E650-4163-8A11-A46CA58CC524}"/>
          </ac:cxnSpMkLst>
        </pc:cxnChg>
        <pc:cxnChg chg="add mod">
          <ac:chgData name="Sanders Wang" userId="089d73b8-785c-4012-b931-81c632b6c9c7" providerId="ADAL" clId="{5354F822-A9E9-4067-BCDA-0FDA68F60510}" dt="2021-03-13T13:57:56.766" v="10052" actId="1037"/>
          <ac:cxnSpMkLst>
            <pc:docMk/>
            <pc:sldMk cId="662042280" sldId="264"/>
            <ac:cxnSpMk id="29" creationId="{4A8B4936-F2B9-4EFF-94A1-738E454455EE}"/>
          </ac:cxnSpMkLst>
        </pc:cxnChg>
        <pc:cxnChg chg="add mod">
          <ac:chgData name="Sanders Wang" userId="089d73b8-785c-4012-b931-81c632b6c9c7" providerId="ADAL" clId="{5354F822-A9E9-4067-BCDA-0FDA68F60510}" dt="2021-03-13T13:57:56.766" v="10052" actId="1037"/>
          <ac:cxnSpMkLst>
            <pc:docMk/>
            <pc:sldMk cId="662042280" sldId="264"/>
            <ac:cxnSpMk id="53" creationId="{BDFFE2E9-FE62-4433-BBA9-8E7138D40449}"/>
          </ac:cxnSpMkLst>
        </pc:cxnChg>
        <pc:cxnChg chg="add mod">
          <ac:chgData name="Sanders Wang" userId="089d73b8-785c-4012-b931-81c632b6c9c7" providerId="ADAL" clId="{5354F822-A9E9-4067-BCDA-0FDA68F60510}" dt="2021-03-13T13:58:13.633" v="10071" actId="1037"/>
          <ac:cxnSpMkLst>
            <pc:docMk/>
            <pc:sldMk cId="662042280" sldId="264"/>
            <ac:cxnSpMk id="62" creationId="{677BB264-1046-429C-8A88-1693C12E56B9}"/>
          </ac:cxnSpMkLst>
        </pc:cxnChg>
        <pc:cxnChg chg="add mod">
          <ac:chgData name="Sanders Wang" userId="089d73b8-785c-4012-b931-81c632b6c9c7" providerId="ADAL" clId="{5354F822-A9E9-4067-BCDA-0FDA68F60510}" dt="2021-03-13T13:58:13.633" v="10071" actId="1037"/>
          <ac:cxnSpMkLst>
            <pc:docMk/>
            <pc:sldMk cId="662042280" sldId="264"/>
            <ac:cxnSpMk id="79" creationId="{06612971-CE0C-41D9-A7F6-A6789DE30D6C}"/>
          </ac:cxnSpMkLst>
        </pc:cxnChg>
        <pc:cxnChg chg="add mod">
          <ac:chgData name="Sanders Wang" userId="089d73b8-785c-4012-b931-81c632b6c9c7" providerId="ADAL" clId="{5354F822-A9E9-4067-BCDA-0FDA68F60510}" dt="2021-03-13T13:58:13.633" v="10071" actId="1037"/>
          <ac:cxnSpMkLst>
            <pc:docMk/>
            <pc:sldMk cId="662042280" sldId="264"/>
            <ac:cxnSpMk id="85" creationId="{285CCCE3-0291-4560-8E2F-EF3748DD72A3}"/>
          </ac:cxnSpMkLst>
        </pc:cxnChg>
        <pc:cxnChg chg="add mod">
          <ac:chgData name="Sanders Wang" userId="089d73b8-785c-4012-b931-81c632b6c9c7" providerId="ADAL" clId="{5354F822-A9E9-4067-BCDA-0FDA68F60510}" dt="2021-03-13T14:03:14.908" v="10123" actId="20577"/>
          <ac:cxnSpMkLst>
            <pc:docMk/>
            <pc:sldMk cId="662042280" sldId="264"/>
            <ac:cxnSpMk id="97" creationId="{5A887E4B-9DCA-4A90-A7B8-912521B74669}"/>
          </ac:cxnSpMkLst>
        </pc:cxnChg>
      </pc:sldChg>
      <pc:sldChg chg="addSp delSp modSp new mod">
        <pc:chgData name="Sanders Wang" userId="089d73b8-785c-4012-b931-81c632b6c9c7" providerId="ADAL" clId="{5354F822-A9E9-4067-BCDA-0FDA68F60510}" dt="2021-03-15T20:26:41.379" v="10169" actId="478"/>
        <pc:sldMkLst>
          <pc:docMk/>
          <pc:sldMk cId="4089677092" sldId="265"/>
        </pc:sldMkLst>
        <pc:spChg chg="add del mod">
          <ac:chgData name="Sanders Wang" userId="089d73b8-785c-4012-b931-81c632b6c9c7" providerId="ADAL" clId="{5354F822-A9E9-4067-BCDA-0FDA68F60510}" dt="2021-03-15T20:26:41.379" v="10169" actId="478"/>
          <ac:spMkLst>
            <pc:docMk/>
            <pc:sldMk cId="4089677092" sldId="265"/>
            <ac:spMk id="4" creationId="{BB1A629D-6FCB-4E08-8E30-28C9E38B4DD7}"/>
          </ac:spMkLst>
        </pc:spChg>
        <pc:picChg chg="add mod">
          <ac:chgData name="Sanders Wang" userId="089d73b8-785c-4012-b931-81c632b6c9c7" providerId="ADAL" clId="{5354F822-A9E9-4067-BCDA-0FDA68F60510}" dt="2021-03-15T20:26:29.922" v="10168" actId="931"/>
          <ac:picMkLst>
            <pc:docMk/>
            <pc:sldMk cId="4089677092" sldId="265"/>
            <ac:picMk id="3" creationId="{C4919D3A-B841-4B0B-B3B4-A9032799DCEC}"/>
          </ac:picMkLst>
        </pc:picChg>
      </pc:sldChg>
      <pc:sldChg chg="addSp delSp modSp new mod">
        <pc:chgData name="Sanders Wang" userId="089d73b8-785c-4012-b931-81c632b6c9c7" providerId="ADAL" clId="{5354F822-A9E9-4067-BCDA-0FDA68F60510}" dt="2021-03-15T20:27:46.495" v="10176" actId="1076"/>
        <pc:sldMkLst>
          <pc:docMk/>
          <pc:sldMk cId="98349588" sldId="266"/>
        </pc:sldMkLst>
        <pc:spChg chg="add del mod">
          <ac:chgData name="Sanders Wang" userId="089d73b8-785c-4012-b931-81c632b6c9c7" providerId="ADAL" clId="{5354F822-A9E9-4067-BCDA-0FDA68F60510}" dt="2021-03-15T20:27:33.538" v="10172" actId="478"/>
          <ac:spMkLst>
            <pc:docMk/>
            <pc:sldMk cId="98349588" sldId="266"/>
            <ac:spMk id="4" creationId="{22D9FDF4-594E-47F5-B08C-2A41434072E4}"/>
          </ac:spMkLst>
        </pc:spChg>
        <pc:picChg chg="add mod">
          <ac:chgData name="Sanders Wang" userId="089d73b8-785c-4012-b931-81c632b6c9c7" providerId="ADAL" clId="{5354F822-A9E9-4067-BCDA-0FDA68F60510}" dt="2021-03-15T20:27:46.495" v="10176" actId="1076"/>
          <ac:picMkLst>
            <pc:docMk/>
            <pc:sldMk cId="98349588" sldId="266"/>
            <ac:picMk id="3" creationId="{0BF66101-E268-4F89-93EE-95C0DE884967}"/>
          </ac:picMkLst>
        </pc:picChg>
      </pc:sldChg>
      <pc:sldChg chg="new del">
        <pc:chgData name="Sanders Wang" userId="089d73b8-785c-4012-b931-81c632b6c9c7" providerId="ADAL" clId="{5354F822-A9E9-4067-BCDA-0FDA68F60510}" dt="2021-03-15T20:28:58.556" v="10178" actId="47"/>
        <pc:sldMkLst>
          <pc:docMk/>
          <pc:sldMk cId="3957087027" sldId="267"/>
        </pc:sldMkLst>
      </pc:sldChg>
    </pc:docChg>
  </pc:docChgLst>
  <pc:docChgLst>
    <pc:chgData name="Sanders Wang" userId="089d73b8-785c-4012-b931-81c632b6c9c7" providerId="ADAL" clId="{B32BD82C-EE23-46A5-B0B8-2C2EAFD058E7}"/>
    <pc:docChg chg="undo custSel addSld delSld modSld">
      <pc:chgData name="Sanders Wang" userId="089d73b8-785c-4012-b931-81c632b6c9c7" providerId="ADAL" clId="{B32BD82C-EE23-46A5-B0B8-2C2EAFD058E7}" dt="2021-03-19T15:20:05.097" v="791" actId="478"/>
      <pc:docMkLst>
        <pc:docMk/>
      </pc:docMkLst>
      <pc:sldChg chg="del">
        <pc:chgData name="Sanders Wang" userId="089d73b8-785c-4012-b931-81c632b6c9c7" providerId="ADAL" clId="{B32BD82C-EE23-46A5-B0B8-2C2EAFD058E7}" dt="2021-03-18T08:51:28.830" v="733" actId="47"/>
        <pc:sldMkLst>
          <pc:docMk/>
          <pc:sldMk cId="3594584873" sldId="256"/>
        </pc:sldMkLst>
      </pc:sldChg>
      <pc:sldChg chg="del">
        <pc:chgData name="Sanders Wang" userId="089d73b8-785c-4012-b931-81c632b6c9c7" providerId="ADAL" clId="{B32BD82C-EE23-46A5-B0B8-2C2EAFD058E7}" dt="2021-03-18T08:51:29.333" v="734" actId="47"/>
        <pc:sldMkLst>
          <pc:docMk/>
          <pc:sldMk cId="1154223382" sldId="257"/>
        </pc:sldMkLst>
      </pc:sldChg>
      <pc:sldChg chg="del">
        <pc:chgData name="Sanders Wang" userId="089d73b8-785c-4012-b931-81c632b6c9c7" providerId="ADAL" clId="{B32BD82C-EE23-46A5-B0B8-2C2EAFD058E7}" dt="2021-03-18T08:51:29.633" v="741" actId="47"/>
        <pc:sldMkLst>
          <pc:docMk/>
          <pc:sldMk cId="3333820530" sldId="258"/>
        </pc:sldMkLst>
      </pc:sldChg>
      <pc:sldChg chg="del">
        <pc:chgData name="Sanders Wang" userId="089d73b8-785c-4012-b931-81c632b6c9c7" providerId="ADAL" clId="{B32BD82C-EE23-46A5-B0B8-2C2EAFD058E7}" dt="2021-03-18T08:51:29.409" v="736" actId="47"/>
        <pc:sldMkLst>
          <pc:docMk/>
          <pc:sldMk cId="3289429343" sldId="259"/>
        </pc:sldMkLst>
      </pc:sldChg>
      <pc:sldChg chg="del">
        <pc:chgData name="Sanders Wang" userId="089d73b8-785c-4012-b931-81c632b6c9c7" providerId="ADAL" clId="{B32BD82C-EE23-46A5-B0B8-2C2EAFD058E7}" dt="2021-03-18T08:51:29.611" v="740" actId="47"/>
        <pc:sldMkLst>
          <pc:docMk/>
          <pc:sldMk cId="1987836075" sldId="260"/>
        </pc:sldMkLst>
      </pc:sldChg>
      <pc:sldChg chg="del">
        <pc:chgData name="Sanders Wang" userId="089d73b8-785c-4012-b931-81c632b6c9c7" providerId="ADAL" clId="{B32BD82C-EE23-46A5-B0B8-2C2EAFD058E7}" dt="2021-03-18T08:51:29.540" v="739" actId="47"/>
        <pc:sldMkLst>
          <pc:docMk/>
          <pc:sldMk cId="3658138583" sldId="261"/>
        </pc:sldMkLst>
      </pc:sldChg>
      <pc:sldChg chg="del">
        <pc:chgData name="Sanders Wang" userId="089d73b8-785c-4012-b931-81c632b6c9c7" providerId="ADAL" clId="{B32BD82C-EE23-46A5-B0B8-2C2EAFD058E7}" dt="2021-03-18T08:51:29.373" v="735" actId="47"/>
        <pc:sldMkLst>
          <pc:docMk/>
          <pc:sldMk cId="1906394738" sldId="262"/>
        </pc:sldMkLst>
      </pc:sldChg>
      <pc:sldChg chg="del">
        <pc:chgData name="Sanders Wang" userId="089d73b8-785c-4012-b931-81c632b6c9c7" providerId="ADAL" clId="{B32BD82C-EE23-46A5-B0B8-2C2EAFD058E7}" dt="2021-03-18T08:51:29.467" v="737" actId="47"/>
        <pc:sldMkLst>
          <pc:docMk/>
          <pc:sldMk cId="2350540821" sldId="263"/>
        </pc:sldMkLst>
      </pc:sldChg>
      <pc:sldChg chg="del">
        <pc:chgData name="Sanders Wang" userId="089d73b8-785c-4012-b931-81c632b6c9c7" providerId="ADAL" clId="{B32BD82C-EE23-46A5-B0B8-2C2EAFD058E7}" dt="2021-03-18T08:51:29.500" v="738" actId="47"/>
        <pc:sldMkLst>
          <pc:docMk/>
          <pc:sldMk cId="662042280" sldId="264"/>
        </pc:sldMkLst>
      </pc:sldChg>
      <pc:sldChg chg="del">
        <pc:chgData name="Sanders Wang" userId="089d73b8-785c-4012-b931-81c632b6c9c7" providerId="ADAL" clId="{B32BD82C-EE23-46A5-B0B8-2C2EAFD058E7}" dt="2021-03-18T08:51:29.642" v="742" actId="47"/>
        <pc:sldMkLst>
          <pc:docMk/>
          <pc:sldMk cId="4089677092" sldId="265"/>
        </pc:sldMkLst>
      </pc:sldChg>
      <pc:sldChg chg="del">
        <pc:chgData name="Sanders Wang" userId="089d73b8-785c-4012-b931-81c632b6c9c7" providerId="ADAL" clId="{B32BD82C-EE23-46A5-B0B8-2C2EAFD058E7}" dt="2021-03-18T08:51:29.702" v="743" actId="47"/>
        <pc:sldMkLst>
          <pc:docMk/>
          <pc:sldMk cId="98349588" sldId="266"/>
        </pc:sldMkLst>
      </pc:sldChg>
      <pc:sldChg chg="addSp delSp modSp new add del mod">
        <pc:chgData name="Sanders Wang" userId="089d73b8-785c-4012-b931-81c632b6c9c7" providerId="ADAL" clId="{B32BD82C-EE23-46A5-B0B8-2C2EAFD058E7}" dt="2021-03-19T15:20:05.097" v="791" actId="478"/>
        <pc:sldMkLst>
          <pc:docMk/>
          <pc:sldMk cId="1836843375" sldId="267"/>
        </pc:sldMkLst>
        <pc:spChg chg="add mod">
          <ac:chgData name="Sanders Wang" userId="089d73b8-785c-4012-b931-81c632b6c9c7" providerId="ADAL" clId="{B32BD82C-EE23-46A5-B0B8-2C2EAFD058E7}" dt="2021-03-18T07:38:03.325" v="91" actId="207"/>
          <ac:spMkLst>
            <pc:docMk/>
            <pc:sldMk cId="1836843375" sldId="267"/>
            <ac:spMk id="2" creationId="{A199F46C-4D4E-4A5A-99C0-E71F42FED1A5}"/>
          </ac:spMkLst>
        </pc:spChg>
        <pc:spChg chg="add del mod">
          <ac:chgData name="Sanders Wang" userId="089d73b8-785c-4012-b931-81c632b6c9c7" providerId="ADAL" clId="{B32BD82C-EE23-46A5-B0B8-2C2EAFD058E7}" dt="2021-03-18T07:30:43.857" v="34" actId="478"/>
          <ac:spMkLst>
            <pc:docMk/>
            <pc:sldMk cId="1836843375" sldId="267"/>
            <ac:spMk id="7" creationId="{942F1D19-CC83-4B12-9203-0B8F33FE6CDD}"/>
          </ac:spMkLst>
        </pc:spChg>
        <pc:spChg chg="add mod">
          <ac:chgData name="Sanders Wang" userId="089d73b8-785c-4012-b931-81c632b6c9c7" providerId="ADAL" clId="{B32BD82C-EE23-46A5-B0B8-2C2EAFD058E7}" dt="2021-03-18T07:31:58.501" v="39" actId="1076"/>
          <ac:spMkLst>
            <pc:docMk/>
            <pc:sldMk cId="1836843375" sldId="267"/>
            <ac:spMk id="8" creationId="{C191FEF6-31DD-45FB-BFE0-12C35EA97826}"/>
          </ac:spMkLst>
        </pc:spChg>
        <pc:spChg chg="add mod">
          <ac:chgData name="Sanders Wang" userId="089d73b8-785c-4012-b931-81c632b6c9c7" providerId="ADAL" clId="{B32BD82C-EE23-46A5-B0B8-2C2EAFD058E7}" dt="2021-03-18T08:47:39.822" v="667" actId="207"/>
          <ac:spMkLst>
            <pc:docMk/>
            <pc:sldMk cId="1836843375" sldId="267"/>
            <ac:spMk id="11" creationId="{E90E73EF-6F48-48ED-AFC3-6CF8A47BFCA6}"/>
          </ac:spMkLst>
        </pc:spChg>
        <pc:spChg chg="add mod">
          <ac:chgData name="Sanders Wang" userId="089d73b8-785c-4012-b931-81c632b6c9c7" providerId="ADAL" clId="{B32BD82C-EE23-46A5-B0B8-2C2EAFD058E7}" dt="2021-03-18T08:30:44.748" v="548" actId="1037"/>
          <ac:spMkLst>
            <pc:docMk/>
            <pc:sldMk cId="1836843375" sldId="267"/>
            <ac:spMk id="14" creationId="{2EEB0EB3-48BD-44E7-8E42-A7D1516F2730}"/>
          </ac:spMkLst>
        </pc:spChg>
        <pc:spChg chg="add mod">
          <ac:chgData name="Sanders Wang" userId="089d73b8-785c-4012-b931-81c632b6c9c7" providerId="ADAL" clId="{B32BD82C-EE23-46A5-B0B8-2C2EAFD058E7}" dt="2021-03-18T08:05:42.009" v="277" actId="1035"/>
          <ac:spMkLst>
            <pc:docMk/>
            <pc:sldMk cId="1836843375" sldId="267"/>
            <ac:spMk id="15" creationId="{964FBF37-FB9F-48AD-A4EA-B84A443C0709}"/>
          </ac:spMkLst>
        </pc:spChg>
        <pc:spChg chg="add mod">
          <ac:chgData name="Sanders Wang" userId="089d73b8-785c-4012-b931-81c632b6c9c7" providerId="ADAL" clId="{B32BD82C-EE23-46A5-B0B8-2C2EAFD058E7}" dt="2021-03-18T08:05:42.009" v="277" actId="1035"/>
          <ac:spMkLst>
            <pc:docMk/>
            <pc:sldMk cId="1836843375" sldId="267"/>
            <ac:spMk id="16" creationId="{D4F5A10A-7D6A-4228-B4AD-08279DB9061B}"/>
          </ac:spMkLst>
        </pc:spChg>
        <pc:spChg chg="add mod">
          <ac:chgData name="Sanders Wang" userId="089d73b8-785c-4012-b931-81c632b6c9c7" providerId="ADAL" clId="{B32BD82C-EE23-46A5-B0B8-2C2EAFD058E7}" dt="2021-03-18T08:05:42.009" v="277" actId="1035"/>
          <ac:spMkLst>
            <pc:docMk/>
            <pc:sldMk cId="1836843375" sldId="267"/>
            <ac:spMk id="17" creationId="{07DD9632-C57D-4675-B711-5C0A677B1A9C}"/>
          </ac:spMkLst>
        </pc:spChg>
        <pc:spChg chg="add mod">
          <ac:chgData name="Sanders Wang" userId="089d73b8-785c-4012-b931-81c632b6c9c7" providerId="ADAL" clId="{B32BD82C-EE23-46A5-B0B8-2C2EAFD058E7}" dt="2021-03-18T08:05:42.009" v="277" actId="1035"/>
          <ac:spMkLst>
            <pc:docMk/>
            <pc:sldMk cId="1836843375" sldId="267"/>
            <ac:spMk id="22" creationId="{570E0817-0189-4881-AA6C-D43B1E1596E7}"/>
          </ac:spMkLst>
        </pc:spChg>
        <pc:spChg chg="add del mod">
          <ac:chgData name="Sanders Wang" userId="089d73b8-785c-4012-b931-81c632b6c9c7" providerId="ADAL" clId="{B32BD82C-EE23-46A5-B0B8-2C2EAFD058E7}" dt="2021-03-18T07:44:58.970" v="151" actId="478"/>
          <ac:spMkLst>
            <pc:docMk/>
            <pc:sldMk cId="1836843375" sldId="267"/>
            <ac:spMk id="27" creationId="{DE82C99C-F4EF-4D48-96D8-8C1800484470}"/>
          </ac:spMkLst>
        </pc:spChg>
        <pc:spChg chg="add mod">
          <ac:chgData name="Sanders Wang" userId="089d73b8-785c-4012-b931-81c632b6c9c7" providerId="ADAL" clId="{B32BD82C-EE23-46A5-B0B8-2C2EAFD058E7}" dt="2021-03-18T08:05:42.009" v="277" actId="1035"/>
          <ac:spMkLst>
            <pc:docMk/>
            <pc:sldMk cId="1836843375" sldId="267"/>
            <ac:spMk id="28" creationId="{6D6F486E-F200-4D0D-AD6D-7A6A5C57B1F7}"/>
          </ac:spMkLst>
        </pc:spChg>
        <pc:spChg chg="add mod">
          <ac:chgData name="Sanders Wang" userId="089d73b8-785c-4012-b931-81c632b6c9c7" providerId="ADAL" clId="{B32BD82C-EE23-46A5-B0B8-2C2EAFD058E7}" dt="2021-03-18T08:05:42.009" v="277" actId="1035"/>
          <ac:spMkLst>
            <pc:docMk/>
            <pc:sldMk cId="1836843375" sldId="267"/>
            <ac:spMk id="31" creationId="{D0F90448-92A6-48EE-AB38-A7B9486E79BF}"/>
          </ac:spMkLst>
        </pc:spChg>
        <pc:spChg chg="add mod">
          <ac:chgData name="Sanders Wang" userId="089d73b8-785c-4012-b931-81c632b6c9c7" providerId="ADAL" clId="{B32BD82C-EE23-46A5-B0B8-2C2EAFD058E7}" dt="2021-03-18T08:05:42.009" v="277" actId="1035"/>
          <ac:spMkLst>
            <pc:docMk/>
            <pc:sldMk cId="1836843375" sldId="267"/>
            <ac:spMk id="34" creationId="{85344763-8862-433A-931F-3BAADB3B05B5}"/>
          </ac:spMkLst>
        </pc:spChg>
        <pc:spChg chg="add mod">
          <ac:chgData name="Sanders Wang" userId="089d73b8-785c-4012-b931-81c632b6c9c7" providerId="ADAL" clId="{B32BD82C-EE23-46A5-B0B8-2C2EAFD058E7}" dt="2021-03-18T08:05:42.009" v="277" actId="1035"/>
          <ac:spMkLst>
            <pc:docMk/>
            <pc:sldMk cId="1836843375" sldId="267"/>
            <ac:spMk id="35" creationId="{CFD9BDCC-9ABF-456D-B041-3F9A0499297C}"/>
          </ac:spMkLst>
        </pc:spChg>
        <pc:spChg chg="add mod">
          <ac:chgData name="Sanders Wang" userId="089d73b8-785c-4012-b931-81c632b6c9c7" providerId="ADAL" clId="{B32BD82C-EE23-46A5-B0B8-2C2EAFD058E7}" dt="2021-03-18T08:05:42.009" v="277" actId="1035"/>
          <ac:spMkLst>
            <pc:docMk/>
            <pc:sldMk cId="1836843375" sldId="267"/>
            <ac:spMk id="36" creationId="{CA6BDE8F-2561-44F5-B1B2-B932E00EC3BD}"/>
          </ac:spMkLst>
        </pc:spChg>
        <pc:spChg chg="add mod">
          <ac:chgData name="Sanders Wang" userId="089d73b8-785c-4012-b931-81c632b6c9c7" providerId="ADAL" clId="{B32BD82C-EE23-46A5-B0B8-2C2EAFD058E7}" dt="2021-03-18T08:05:42.009" v="277" actId="1035"/>
          <ac:spMkLst>
            <pc:docMk/>
            <pc:sldMk cId="1836843375" sldId="267"/>
            <ac:spMk id="37" creationId="{AAD59E85-A3BA-4583-82D1-BDE7CDAA5898}"/>
          </ac:spMkLst>
        </pc:spChg>
        <pc:spChg chg="add del mod">
          <ac:chgData name="Sanders Wang" userId="089d73b8-785c-4012-b931-81c632b6c9c7" providerId="ADAL" clId="{B32BD82C-EE23-46A5-B0B8-2C2EAFD058E7}" dt="2021-03-18T07:50:16.979" v="212" actId="478"/>
          <ac:spMkLst>
            <pc:docMk/>
            <pc:sldMk cId="1836843375" sldId="267"/>
            <ac:spMk id="38" creationId="{0E982B67-8E22-47F2-99ED-212A4A7D034F}"/>
          </ac:spMkLst>
        </pc:spChg>
        <pc:spChg chg="add del mod">
          <ac:chgData name="Sanders Wang" userId="089d73b8-785c-4012-b931-81c632b6c9c7" providerId="ADAL" clId="{B32BD82C-EE23-46A5-B0B8-2C2EAFD058E7}" dt="2021-03-18T07:50:21.191" v="213" actId="478"/>
          <ac:spMkLst>
            <pc:docMk/>
            <pc:sldMk cId="1836843375" sldId="267"/>
            <ac:spMk id="39" creationId="{5AA51330-DBAA-450B-8ACD-09221A41C40E}"/>
          </ac:spMkLst>
        </pc:spChg>
        <pc:spChg chg="add mod">
          <ac:chgData name="Sanders Wang" userId="089d73b8-785c-4012-b931-81c632b6c9c7" providerId="ADAL" clId="{B32BD82C-EE23-46A5-B0B8-2C2EAFD058E7}" dt="2021-03-18T08:12:54.528" v="420" actId="1076"/>
          <ac:spMkLst>
            <pc:docMk/>
            <pc:sldMk cId="1836843375" sldId="267"/>
            <ac:spMk id="42" creationId="{F0D9F640-030C-4499-852E-B3394A6A4C24}"/>
          </ac:spMkLst>
        </pc:spChg>
        <pc:spChg chg="add mod">
          <ac:chgData name="Sanders Wang" userId="089d73b8-785c-4012-b931-81c632b6c9c7" providerId="ADAL" clId="{B32BD82C-EE23-46A5-B0B8-2C2EAFD058E7}" dt="2021-03-18T08:12:54.528" v="420" actId="1076"/>
          <ac:spMkLst>
            <pc:docMk/>
            <pc:sldMk cId="1836843375" sldId="267"/>
            <ac:spMk id="46" creationId="{5397ED25-F246-4479-845D-486D7AFBE96E}"/>
          </ac:spMkLst>
        </pc:spChg>
        <pc:spChg chg="add mod">
          <ac:chgData name="Sanders Wang" userId="089d73b8-785c-4012-b931-81c632b6c9c7" providerId="ADAL" clId="{B32BD82C-EE23-46A5-B0B8-2C2EAFD058E7}" dt="2021-03-18T08:12:54.528" v="420" actId="1076"/>
          <ac:spMkLst>
            <pc:docMk/>
            <pc:sldMk cId="1836843375" sldId="267"/>
            <ac:spMk id="49" creationId="{9C4656DD-1EB3-45EE-838E-0ADE83322D35}"/>
          </ac:spMkLst>
        </pc:spChg>
        <pc:spChg chg="add mod">
          <ac:chgData name="Sanders Wang" userId="089d73b8-785c-4012-b931-81c632b6c9c7" providerId="ADAL" clId="{B32BD82C-EE23-46A5-B0B8-2C2EAFD058E7}" dt="2021-03-18T08:30:44.748" v="548" actId="1037"/>
          <ac:spMkLst>
            <pc:docMk/>
            <pc:sldMk cId="1836843375" sldId="267"/>
            <ac:spMk id="52" creationId="{CC0D9F97-24CE-45C7-8E51-90C13A28A324}"/>
          </ac:spMkLst>
        </pc:spChg>
        <pc:spChg chg="add mod">
          <ac:chgData name="Sanders Wang" userId="089d73b8-785c-4012-b931-81c632b6c9c7" providerId="ADAL" clId="{B32BD82C-EE23-46A5-B0B8-2C2EAFD058E7}" dt="2021-03-18T08:30:44.748" v="548" actId="1037"/>
          <ac:spMkLst>
            <pc:docMk/>
            <pc:sldMk cId="1836843375" sldId="267"/>
            <ac:spMk id="53" creationId="{B161A1AC-1715-4169-B385-D65A14C9D683}"/>
          </ac:spMkLst>
        </pc:spChg>
        <pc:spChg chg="add mod">
          <ac:chgData name="Sanders Wang" userId="089d73b8-785c-4012-b931-81c632b6c9c7" providerId="ADAL" clId="{B32BD82C-EE23-46A5-B0B8-2C2EAFD058E7}" dt="2021-03-18T08:30:44.748" v="548" actId="1037"/>
          <ac:spMkLst>
            <pc:docMk/>
            <pc:sldMk cId="1836843375" sldId="267"/>
            <ac:spMk id="54" creationId="{3FBB0A27-74A8-44B6-8216-FA1891025E41}"/>
          </ac:spMkLst>
        </pc:spChg>
        <pc:spChg chg="add mod">
          <ac:chgData name="Sanders Wang" userId="089d73b8-785c-4012-b931-81c632b6c9c7" providerId="ADAL" clId="{B32BD82C-EE23-46A5-B0B8-2C2EAFD058E7}" dt="2021-03-18T08:13:04.819" v="421" actId="1076"/>
          <ac:spMkLst>
            <pc:docMk/>
            <pc:sldMk cId="1836843375" sldId="267"/>
            <ac:spMk id="55" creationId="{424DCFFA-F51B-4CF1-82E1-EBD16CA5BC76}"/>
          </ac:spMkLst>
        </pc:spChg>
        <pc:spChg chg="add mod">
          <ac:chgData name="Sanders Wang" userId="089d73b8-785c-4012-b931-81c632b6c9c7" providerId="ADAL" clId="{B32BD82C-EE23-46A5-B0B8-2C2EAFD058E7}" dt="2021-03-18T08:13:04.819" v="421" actId="1076"/>
          <ac:spMkLst>
            <pc:docMk/>
            <pc:sldMk cId="1836843375" sldId="267"/>
            <ac:spMk id="56" creationId="{499D7776-61B2-42E3-864F-5009FFD2E2BC}"/>
          </ac:spMkLst>
        </pc:spChg>
        <pc:spChg chg="add mod">
          <ac:chgData name="Sanders Wang" userId="089d73b8-785c-4012-b931-81c632b6c9c7" providerId="ADAL" clId="{B32BD82C-EE23-46A5-B0B8-2C2EAFD058E7}" dt="2021-03-18T08:13:04.819" v="421" actId="1076"/>
          <ac:spMkLst>
            <pc:docMk/>
            <pc:sldMk cId="1836843375" sldId="267"/>
            <ac:spMk id="57" creationId="{A3460275-5681-45AC-94F6-D814A111AC9F}"/>
          </ac:spMkLst>
        </pc:spChg>
        <pc:spChg chg="add mod">
          <ac:chgData name="Sanders Wang" userId="089d73b8-785c-4012-b931-81c632b6c9c7" providerId="ADAL" clId="{B32BD82C-EE23-46A5-B0B8-2C2EAFD058E7}" dt="2021-03-18T08:06:41.198" v="286" actId="164"/>
          <ac:spMkLst>
            <pc:docMk/>
            <pc:sldMk cId="1836843375" sldId="267"/>
            <ac:spMk id="58" creationId="{D064E807-C273-4B34-A9DC-F35CAA07CAE5}"/>
          </ac:spMkLst>
        </pc:spChg>
        <pc:spChg chg="add mod">
          <ac:chgData name="Sanders Wang" userId="089d73b8-785c-4012-b931-81c632b6c9c7" providerId="ADAL" clId="{B32BD82C-EE23-46A5-B0B8-2C2EAFD058E7}" dt="2021-03-18T08:06:41.198" v="286" actId="164"/>
          <ac:spMkLst>
            <pc:docMk/>
            <pc:sldMk cId="1836843375" sldId="267"/>
            <ac:spMk id="59" creationId="{635DA942-5C3D-46FA-BE6C-EB53DD2CC920}"/>
          </ac:spMkLst>
        </pc:spChg>
        <pc:spChg chg="add mod">
          <ac:chgData name="Sanders Wang" userId="089d73b8-785c-4012-b931-81c632b6c9c7" providerId="ADAL" clId="{B32BD82C-EE23-46A5-B0B8-2C2EAFD058E7}" dt="2021-03-18T08:06:41.198" v="286" actId="164"/>
          <ac:spMkLst>
            <pc:docMk/>
            <pc:sldMk cId="1836843375" sldId="267"/>
            <ac:spMk id="60" creationId="{ADDA316F-82E2-448C-BBA4-0B93A6FD25EB}"/>
          </ac:spMkLst>
        </pc:spChg>
        <pc:spChg chg="add mod">
          <ac:chgData name="Sanders Wang" userId="089d73b8-785c-4012-b931-81c632b6c9c7" providerId="ADAL" clId="{B32BD82C-EE23-46A5-B0B8-2C2EAFD058E7}" dt="2021-03-18T08:30:44.748" v="548" actId="1037"/>
          <ac:spMkLst>
            <pc:docMk/>
            <pc:sldMk cId="1836843375" sldId="267"/>
            <ac:spMk id="70" creationId="{B11308D3-54C5-4F22-8920-8E3CBABC72C7}"/>
          </ac:spMkLst>
        </pc:spChg>
        <pc:spChg chg="add mod">
          <ac:chgData name="Sanders Wang" userId="089d73b8-785c-4012-b931-81c632b6c9c7" providerId="ADAL" clId="{B32BD82C-EE23-46A5-B0B8-2C2EAFD058E7}" dt="2021-03-18T08:30:44.748" v="548" actId="1037"/>
          <ac:spMkLst>
            <pc:docMk/>
            <pc:sldMk cId="1836843375" sldId="267"/>
            <ac:spMk id="85" creationId="{9A74B389-3231-43A9-BF9E-054F9D2548F9}"/>
          </ac:spMkLst>
        </pc:spChg>
        <pc:spChg chg="add mod">
          <ac:chgData name="Sanders Wang" userId="089d73b8-785c-4012-b931-81c632b6c9c7" providerId="ADAL" clId="{B32BD82C-EE23-46A5-B0B8-2C2EAFD058E7}" dt="2021-03-18T08:44:01.524" v="639" actId="1076"/>
          <ac:spMkLst>
            <pc:docMk/>
            <pc:sldMk cId="1836843375" sldId="267"/>
            <ac:spMk id="86" creationId="{7C8DDF06-0079-4830-94A1-ACC033F0937C}"/>
          </ac:spMkLst>
        </pc:spChg>
        <pc:spChg chg="add del mod">
          <ac:chgData name="Sanders Wang" userId="089d73b8-785c-4012-b931-81c632b6c9c7" providerId="ADAL" clId="{B32BD82C-EE23-46A5-B0B8-2C2EAFD058E7}" dt="2021-03-18T08:15:28.068" v="452" actId="478"/>
          <ac:spMkLst>
            <pc:docMk/>
            <pc:sldMk cId="1836843375" sldId="267"/>
            <ac:spMk id="89" creationId="{2A4975E2-9A59-4D9E-8954-85351888218C}"/>
          </ac:spMkLst>
        </pc:spChg>
        <pc:spChg chg="add del mod">
          <ac:chgData name="Sanders Wang" userId="089d73b8-785c-4012-b931-81c632b6c9c7" providerId="ADAL" clId="{B32BD82C-EE23-46A5-B0B8-2C2EAFD058E7}" dt="2021-03-18T08:29:47.912" v="519" actId="478"/>
          <ac:spMkLst>
            <pc:docMk/>
            <pc:sldMk cId="1836843375" sldId="267"/>
            <ac:spMk id="90" creationId="{4BEBA1E0-E591-4AA1-A523-188E475BBC15}"/>
          </ac:spMkLst>
        </pc:spChg>
        <pc:spChg chg="add mod">
          <ac:chgData name="Sanders Wang" userId="089d73b8-785c-4012-b931-81c632b6c9c7" providerId="ADAL" clId="{B32BD82C-EE23-46A5-B0B8-2C2EAFD058E7}" dt="2021-03-18T08:30:44.748" v="548" actId="1037"/>
          <ac:spMkLst>
            <pc:docMk/>
            <pc:sldMk cId="1836843375" sldId="267"/>
            <ac:spMk id="91" creationId="{A2CD3222-E9E6-4A1F-9AAE-E830F58424B5}"/>
          </ac:spMkLst>
        </pc:spChg>
        <pc:spChg chg="add del mod">
          <ac:chgData name="Sanders Wang" userId="089d73b8-785c-4012-b931-81c632b6c9c7" providerId="ADAL" clId="{B32BD82C-EE23-46A5-B0B8-2C2EAFD058E7}" dt="2021-03-18T08:17:22.531" v="486" actId="478"/>
          <ac:spMkLst>
            <pc:docMk/>
            <pc:sldMk cId="1836843375" sldId="267"/>
            <ac:spMk id="94" creationId="{7AAFA6D8-B2A1-4D6A-BB2B-65C81C910D78}"/>
          </ac:spMkLst>
        </pc:spChg>
        <pc:spChg chg="add mod">
          <ac:chgData name="Sanders Wang" userId="089d73b8-785c-4012-b931-81c632b6c9c7" providerId="ADAL" clId="{B32BD82C-EE23-46A5-B0B8-2C2EAFD058E7}" dt="2021-03-18T08:44:24.708" v="644" actId="1076"/>
          <ac:spMkLst>
            <pc:docMk/>
            <pc:sldMk cId="1836843375" sldId="267"/>
            <ac:spMk id="95" creationId="{0E3BABB7-F367-4C6F-B3C1-3033B9EF87C6}"/>
          </ac:spMkLst>
        </pc:spChg>
        <pc:spChg chg="mod">
          <ac:chgData name="Sanders Wang" userId="089d73b8-785c-4012-b931-81c632b6c9c7" providerId="ADAL" clId="{B32BD82C-EE23-46A5-B0B8-2C2EAFD058E7}" dt="2021-03-18T08:21:35.115" v="507" actId="207"/>
          <ac:spMkLst>
            <pc:docMk/>
            <pc:sldMk cId="1836843375" sldId="267"/>
            <ac:spMk id="97" creationId="{62E3850A-C3FE-4060-9807-AA85130E1D7B}"/>
          </ac:spMkLst>
        </pc:spChg>
        <pc:spChg chg="mod">
          <ac:chgData name="Sanders Wang" userId="089d73b8-785c-4012-b931-81c632b6c9c7" providerId="ADAL" clId="{B32BD82C-EE23-46A5-B0B8-2C2EAFD058E7}" dt="2021-03-18T08:21:57.999" v="509" actId="207"/>
          <ac:spMkLst>
            <pc:docMk/>
            <pc:sldMk cId="1836843375" sldId="267"/>
            <ac:spMk id="98" creationId="{B0324BBC-2CDB-40D9-B83D-2D9F24B63312}"/>
          </ac:spMkLst>
        </pc:spChg>
        <pc:spChg chg="mod">
          <ac:chgData name="Sanders Wang" userId="089d73b8-785c-4012-b931-81c632b6c9c7" providerId="ADAL" clId="{B32BD82C-EE23-46A5-B0B8-2C2EAFD058E7}" dt="2021-03-18T08:22:13.161" v="511" actId="207"/>
          <ac:spMkLst>
            <pc:docMk/>
            <pc:sldMk cId="1836843375" sldId="267"/>
            <ac:spMk id="99" creationId="{330BA5CD-239F-47D5-9496-351F5139E89F}"/>
          </ac:spMkLst>
        </pc:spChg>
        <pc:spChg chg="del mod topLvl">
          <ac:chgData name="Sanders Wang" userId="089d73b8-785c-4012-b931-81c632b6c9c7" providerId="ADAL" clId="{B32BD82C-EE23-46A5-B0B8-2C2EAFD058E7}" dt="2021-03-18T08:35:59.692" v="587" actId="478"/>
          <ac:spMkLst>
            <pc:docMk/>
            <pc:sldMk cId="1836843375" sldId="267"/>
            <ac:spMk id="105" creationId="{D232B80A-0C21-4AD6-A2B3-F13CF34AE916}"/>
          </ac:spMkLst>
        </pc:spChg>
        <pc:spChg chg="mod topLvl">
          <ac:chgData name="Sanders Wang" userId="089d73b8-785c-4012-b931-81c632b6c9c7" providerId="ADAL" clId="{B32BD82C-EE23-46A5-B0B8-2C2EAFD058E7}" dt="2021-03-18T08:43:49.989" v="638" actId="1037"/>
          <ac:spMkLst>
            <pc:docMk/>
            <pc:sldMk cId="1836843375" sldId="267"/>
            <ac:spMk id="106" creationId="{2FB5BF55-CFE2-44EC-8F59-9E7045FB51E4}"/>
          </ac:spMkLst>
        </pc:spChg>
        <pc:spChg chg="mod topLvl">
          <ac:chgData name="Sanders Wang" userId="089d73b8-785c-4012-b931-81c632b6c9c7" providerId="ADAL" clId="{B32BD82C-EE23-46A5-B0B8-2C2EAFD058E7}" dt="2021-03-18T08:43:49.989" v="638" actId="1037"/>
          <ac:spMkLst>
            <pc:docMk/>
            <pc:sldMk cId="1836843375" sldId="267"/>
            <ac:spMk id="107" creationId="{308090F8-7A5C-4329-BF06-57576ACC1FEC}"/>
          </ac:spMkLst>
        </pc:spChg>
        <pc:spChg chg="add mod">
          <ac:chgData name="Sanders Wang" userId="089d73b8-785c-4012-b931-81c632b6c9c7" providerId="ADAL" clId="{B32BD82C-EE23-46A5-B0B8-2C2EAFD058E7}" dt="2021-03-18T08:43:49.989" v="638" actId="1037"/>
          <ac:spMkLst>
            <pc:docMk/>
            <pc:sldMk cId="1836843375" sldId="267"/>
            <ac:spMk id="112" creationId="{E76A8049-025F-4901-8A5B-716FEF1CA028}"/>
          </ac:spMkLst>
        </pc:spChg>
        <pc:spChg chg="add del mod">
          <ac:chgData name="Sanders Wang" userId="089d73b8-785c-4012-b931-81c632b6c9c7" providerId="ADAL" clId="{B32BD82C-EE23-46A5-B0B8-2C2EAFD058E7}" dt="2021-03-18T08:43:49.989" v="638" actId="1037"/>
          <ac:spMkLst>
            <pc:docMk/>
            <pc:sldMk cId="1836843375" sldId="267"/>
            <ac:spMk id="113" creationId="{DF8DC2C0-C5FF-43F4-8575-E0D6B01049CE}"/>
          </ac:spMkLst>
        </pc:spChg>
        <pc:spChg chg="add del mod">
          <ac:chgData name="Sanders Wang" userId="089d73b8-785c-4012-b931-81c632b6c9c7" providerId="ADAL" clId="{B32BD82C-EE23-46A5-B0B8-2C2EAFD058E7}" dt="2021-03-18T08:35:37.129" v="583" actId="478"/>
          <ac:spMkLst>
            <pc:docMk/>
            <pc:sldMk cId="1836843375" sldId="267"/>
            <ac:spMk id="122" creationId="{00957A87-0E5B-4130-A3AE-91DEAE374706}"/>
          </ac:spMkLst>
        </pc:spChg>
        <pc:spChg chg="add mod">
          <ac:chgData name="Sanders Wang" userId="089d73b8-785c-4012-b931-81c632b6c9c7" providerId="ADAL" clId="{B32BD82C-EE23-46A5-B0B8-2C2EAFD058E7}" dt="2021-03-18T08:43:49.989" v="638" actId="1037"/>
          <ac:spMkLst>
            <pc:docMk/>
            <pc:sldMk cId="1836843375" sldId="267"/>
            <ac:spMk id="126" creationId="{778CAEF9-05BE-459F-B7A5-C63CEF498DE5}"/>
          </ac:spMkLst>
        </pc:spChg>
        <pc:spChg chg="add mod">
          <ac:chgData name="Sanders Wang" userId="089d73b8-785c-4012-b931-81c632b6c9c7" providerId="ADAL" clId="{B32BD82C-EE23-46A5-B0B8-2C2EAFD058E7}" dt="2021-03-18T08:43:49.989" v="638" actId="1037"/>
          <ac:spMkLst>
            <pc:docMk/>
            <pc:sldMk cId="1836843375" sldId="267"/>
            <ac:spMk id="127" creationId="{DED5A19A-3AEC-4B8E-A258-69F03C4251FA}"/>
          </ac:spMkLst>
        </pc:spChg>
        <pc:spChg chg="add mod">
          <ac:chgData name="Sanders Wang" userId="089d73b8-785c-4012-b931-81c632b6c9c7" providerId="ADAL" clId="{B32BD82C-EE23-46A5-B0B8-2C2EAFD058E7}" dt="2021-03-18T08:43:49.989" v="638" actId="1037"/>
          <ac:spMkLst>
            <pc:docMk/>
            <pc:sldMk cId="1836843375" sldId="267"/>
            <ac:spMk id="128" creationId="{E1286502-851D-4560-89D3-2229F623F97D}"/>
          </ac:spMkLst>
        </pc:spChg>
        <pc:spChg chg="add mod">
          <ac:chgData name="Sanders Wang" userId="089d73b8-785c-4012-b931-81c632b6c9c7" providerId="ADAL" clId="{B32BD82C-EE23-46A5-B0B8-2C2EAFD058E7}" dt="2021-03-18T08:55:59.078" v="775" actId="14100"/>
          <ac:spMkLst>
            <pc:docMk/>
            <pc:sldMk cId="1836843375" sldId="267"/>
            <ac:spMk id="131" creationId="{53803387-1186-44FE-8C08-D9820D39CDEE}"/>
          </ac:spMkLst>
        </pc:spChg>
        <pc:spChg chg="add del mod">
          <ac:chgData name="Sanders Wang" userId="089d73b8-785c-4012-b931-81c632b6c9c7" providerId="ADAL" clId="{B32BD82C-EE23-46A5-B0B8-2C2EAFD058E7}" dt="2021-03-18T08:35:55.334" v="586" actId="478"/>
          <ac:spMkLst>
            <pc:docMk/>
            <pc:sldMk cId="1836843375" sldId="267"/>
            <ac:spMk id="131" creationId="{A25B2194-D156-4402-908F-7EB5D02F6EDA}"/>
          </ac:spMkLst>
        </pc:spChg>
        <pc:spChg chg="add mod">
          <ac:chgData name="Sanders Wang" userId="089d73b8-785c-4012-b931-81c632b6c9c7" providerId="ADAL" clId="{B32BD82C-EE23-46A5-B0B8-2C2EAFD058E7}" dt="2021-03-18T08:55:25.004" v="772" actId="20577"/>
          <ac:spMkLst>
            <pc:docMk/>
            <pc:sldMk cId="1836843375" sldId="267"/>
            <ac:spMk id="132" creationId="{663B7797-2601-45D3-81DD-9B0D067D59E6}"/>
          </ac:spMkLst>
        </pc:spChg>
        <pc:spChg chg="add mod">
          <ac:chgData name="Sanders Wang" userId="089d73b8-785c-4012-b931-81c632b6c9c7" providerId="ADAL" clId="{B32BD82C-EE23-46A5-B0B8-2C2EAFD058E7}" dt="2021-03-18T08:43:49.989" v="638" actId="1037"/>
          <ac:spMkLst>
            <pc:docMk/>
            <pc:sldMk cId="1836843375" sldId="267"/>
            <ac:spMk id="136" creationId="{64A51057-6E5C-403D-B547-E7F27B5F2F2E}"/>
          </ac:spMkLst>
        </pc:spChg>
        <pc:spChg chg="add del mod">
          <ac:chgData name="Sanders Wang" userId="089d73b8-785c-4012-b931-81c632b6c9c7" providerId="ADAL" clId="{B32BD82C-EE23-46A5-B0B8-2C2EAFD058E7}" dt="2021-03-18T08:43:49.989" v="638" actId="1037"/>
          <ac:spMkLst>
            <pc:docMk/>
            <pc:sldMk cId="1836843375" sldId="267"/>
            <ac:spMk id="137" creationId="{02552339-F8E8-4C5B-A3D2-453B4760D1E9}"/>
          </ac:spMkLst>
        </pc:spChg>
        <pc:spChg chg="add del mod">
          <ac:chgData name="Sanders Wang" userId="089d73b8-785c-4012-b931-81c632b6c9c7" providerId="ADAL" clId="{B32BD82C-EE23-46A5-B0B8-2C2EAFD058E7}" dt="2021-03-18T08:43:49.989" v="638" actId="1037"/>
          <ac:spMkLst>
            <pc:docMk/>
            <pc:sldMk cId="1836843375" sldId="267"/>
            <ac:spMk id="138" creationId="{56FA1162-BDBA-4A6C-A371-2EAC63A54C7D}"/>
          </ac:spMkLst>
        </pc:spChg>
        <pc:spChg chg="add mod">
          <ac:chgData name="Sanders Wang" userId="089d73b8-785c-4012-b931-81c632b6c9c7" providerId="ADAL" clId="{B32BD82C-EE23-46A5-B0B8-2C2EAFD058E7}" dt="2021-03-18T08:43:49.989" v="638" actId="1037"/>
          <ac:spMkLst>
            <pc:docMk/>
            <pc:sldMk cId="1836843375" sldId="267"/>
            <ac:spMk id="140" creationId="{49CDE482-E358-44AE-B405-990D94FE6697}"/>
          </ac:spMkLst>
        </pc:spChg>
        <pc:spChg chg="add mod">
          <ac:chgData name="Sanders Wang" userId="089d73b8-785c-4012-b931-81c632b6c9c7" providerId="ADAL" clId="{B32BD82C-EE23-46A5-B0B8-2C2EAFD058E7}" dt="2021-03-18T08:43:49.989" v="638" actId="1037"/>
          <ac:spMkLst>
            <pc:docMk/>
            <pc:sldMk cId="1836843375" sldId="267"/>
            <ac:spMk id="141" creationId="{4756FCE3-0EB8-44F0-A720-95A0F508F944}"/>
          </ac:spMkLst>
        </pc:spChg>
        <pc:spChg chg="add mod">
          <ac:chgData name="Sanders Wang" userId="089d73b8-785c-4012-b931-81c632b6c9c7" providerId="ADAL" clId="{B32BD82C-EE23-46A5-B0B8-2C2EAFD058E7}" dt="2021-03-18T08:43:49.989" v="638" actId="1037"/>
          <ac:spMkLst>
            <pc:docMk/>
            <pc:sldMk cId="1836843375" sldId="267"/>
            <ac:spMk id="145" creationId="{CDDDED5C-6A31-4E01-BF5E-5EDA58A83790}"/>
          </ac:spMkLst>
        </pc:spChg>
        <pc:spChg chg="add mod">
          <ac:chgData name="Sanders Wang" userId="089d73b8-785c-4012-b931-81c632b6c9c7" providerId="ADAL" clId="{B32BD82C-EE23-46A5-B0B8-2C2EAFD058E7}" dt="2021-03-18T08:43:49.989" v="638" actId="1037"/>
          <ac:spMkLst>
            <pc:docMk/>
            <pc:sldMk cId="1836843375" sldId="267"/>
            <ac:spMk id="146" creationId="{E481962B-3830-45AA-ACB9-7AD875A9E6C9}"/>
          </ac:spMkLst>
        </pc:spChg>
        <pc:spChg chg="add mod">
          <ac:chgData name="Sanders Wang" userId="089d73b8-785c-4012-b931-81c632b6c9c7" providerId="ADAL" clId="{B32BD82C-EE23-46A5-B0B8-2C2EAFD058E7}" dt="2021-03-18T08:43:49.989" v="638" actId="1037"/>
          <ac:spMkLst>
            <pc:docMk/>
            <pc:sldMk cId="1836843375" sldId="267"/>
            <ac:spMk id="147" creationId="{2052C431-E29F-4DCB-80FB-E3B07BDE14CF}"/>
          </ac:spMkLst>
        </pc:spChg>
        <pc:spChg chg="add mod">
          <ac:chgData name="Sanders Wang" userId="089d73b8-785c-4012-b931-81c632b6c9c7" providerId="ADAL" clId="{B32BD82C-EE23-46A5-B0B8-2C2EAFD058E7}" dt="2021-03-18T08:43:49.989" v="638" actId="1037"/>
          <ac:spMkLst>
            <pc:docMk/>
            <pc:sldMk cId="1836843375" sldId="267"/>
            <ac:spMk id="152" creationId="{7C472AAC-73AA-41BF-AE7E-A733959AE85F}"/>
          </ac:spMkLst>
        </pc:spChg>
        <pc:spChg chg="add mod">
          <ac:chgData name="Sanders Wang" userId="089d73b8-785c-4012-b931-81c632b6c9c7" providerId="ADAL" clId="{B32BD82C-EE23-46A5-B0B8-2C2EAFD058E7}" dt="2021-03-18T08:43:49.989" v="638" actId="1037"/>
          <ac:spMkLst>
            <pc:docMk/>
            <pc:sldMk cId="1836843375" sldId="267"/>
            <ac:spMk id="153" creationId="{AFDA5F9D-2F1F-4DB0-BC65-A7091A71B735}"/>
          </ac:spMkLst>
        </pc:spChg>
        <pc:spChg chg="add mod">
          <ac:chgData name="Sanders Wang" userId="089d73b8-785c-4012-b931-81c632b6c9c7" providerId="ADAL" clId="{B32BD82C-EE23-46A5-B0B8-2C2EAFD058E7}" dt="2021-03-18T08:43:49.989" v="638" actId="1037"/>
          <ac:spMkLst>
            <pc:docMk/>
            <pc:sldMk cId="1836843375" sldId="267"/>
            <ac:spMk id="154" creationId="{AC49F85A-9F70-4F09-A13A-B6B432CFB8C8}"/>
          </ac:spMkLst>
        </pc:spChg>
        <pc:spChg chg="add mod">
          <ac:chgData name="Sanders Wang" userId="089d73b8-785c-4012-b931-81c632b6c9c7" providerId="ADAL" clId="{B32BD82C-EE23-46A5-B0B8-2C2EAFD058E7}" dt="2021-03-18T08:44:14.997" v="642" actId="571"/>
          <ac:spMkLst>
            <pc:docMk/>
            <pc:sldMk cId="1836843375" sldId="267"/>
            <ac:spMk id="164" creationId="{E90C7C70-449E-42F8-A546-DDCC8F4D553A}"/>
          </ac:spMkLst>
        </pc:spChg>
        <pc:spChg chg="mod">
          <ac:chgData name="Sanders Wang" userId="089d73b8-785c-4012-b931-81c632b6c9c7" providerId="ADAL" clId="{B32BD82C-EE23-46A5-B0B8-2C2EAFD058E7}" dt="2021-03-18T08:44:32.882" v="646" actId="571"/>
          <ac:spMkLst>
            <pc:docMk/>
            <pc:sldMk cId="1836843375" sldId="267"/>
            <ac:spMk id="166" creationId="{979B50B9-BFD5-4FCD-A452-B59C227843D4}"/>
          </ac:spMkLst>
        </pc:spChg>
        <pc:spChg chg="mod">
          <ac:chgData name="Sanders Wang" userId="089d73b8-785c-4012-b931-81c632b6c9c7" providerId="ADAL" clId="{B32BD82C-EE23-46A5-B0B8-2C2EAFD058E7}" dt="2021-03-18T08:44:46.988" v="648" actId="207"/>
          <ac:spMkLst>
            <pc:docMk/>
            <pc:sldMk cId="1836843375" sldId="267"/>
            <ac:spMk id="167" creationId="{F4E86F63-A22E-43EC-8CA5-78E1855CC5BC}"/>
          </ac:spMkLst>
        </pc:spChg>
        <pc:spChg chg="mod">
          <ac:chgData name="Sanders Wang" userId="089d73b8-785c-4012-b931-81c632b6c9c7" providerId="ADAL" clId="{B32BD82C-EE23-46A5-B0B8-2C2EAFD058E7}" dt="2021-03-18T08:44:32.882" v="646" actId="571"/>
          <ac:spMkLst>
            <pc:docMk/>
            <pc:sldMk cId="1836843375" sldId="267"/>
            <ac:spMk id="168" creationId="{55FFAEDD-E4B2-46BD-A7DD-22C8B27A64E6}"/>
          </ac:spMkLst>
        </pc:spChg>
        <pc:spChg chg="mod topLvl">
          <ac:chgData name="Sanders Wang" userId="089d73b8-785c-4012-b931-81c632b6c9c7" providerId="ADAL" clId="{B32BD82C-EE23-46A5-B0B8-2C2EAFD058E7}" dt="2021-03-18T08:49:47.851" v="696" actId="164"/>
          <ac:spMkLst>
            <pc:docMk/>
            <pc:sldMk cId="1836843375" sldId="267"/>
            <ac:spMk id="172" creationId="{FBA6339F-25D2-4C13-B94E-0EC932583A9F}"/>
          </ac:spMkLst>
        </pc:spChg>
        <pc:spChg chg="del mod topLvl">
          <ac:chgData name="Sanders Wang" userId="089d73b8-785c-4012-b931-81c632b6c9c7" providerId="ADAL" clId="{B32BD82C-EE23-46A5-B0B8-2C2EAFD058E7}" dt="2021-03-18T08:45:34.187" v="652" actId="478"/>
          <ac:spMkLst>
            <pc:docMk/>
            <pc:sldMk cId="1836843375" sldId="267"/>
            <ac:spMk id="173" creationId="{442BA806-3BD0-4FB7-9CF2-3D0D87839B14}"/>
          </ac:spMkLst>
        </pc:spChg>
        <pc:spChg chg="mod topLvl">
          <ac:chgData name="Sanders Wang" userId="089d73b8-785c-4012-b931-81c632b6c9c7" providerId="ADAL" clId="{B32BD82C-EE23-46A5-B0B8-2C2EAFD058E7}" dt="2021-03-18T08:49:47.851" v="696" actId="164"/>
          <ac:spMkLst>
            <pc:docMk/>
            <pc:sldMk cId="1836843375" sldId="267"/>
            <ac:spMk id="174" creationId="{B0AB5A4C-29A5-4F5F-8A3F-36B8535C6250}"/>
          </ac:spMkLst>
        </pc:spChg>
        <pc:spChg chg="del mod topLvl">
          <ac:chgData name="Sanders Wang" userId="089d73b8-785c-4012-b931-81c632b6c9c7" providerId="ADAL" clId="{B32BD82C-EE23-46A5-B0B8-2C2EAFD058E7}" dt="2021-03-18T08:46:50.013" v="659" actId="478"/>
          <ac:spMkLst>
            <pc:docMk/>
            <pc:sldMk cId="1836843375" sldId="267"/>
            <ac:spMk id="180" creationId="{EAA5FAA1-7076-4DE8-8959-8477322DF7D5}"/>
          </ac:spMkLst>
        </pc:spChg>
        <pc:spChg chg="mod topLvl">
          <ac:chgData name="Sanders Wang" userId="089d73b8-785c-4012-b931-81c632b6c9c7" providerId="ADAL" clId="{B32BD82C-EE23-46A5-B0B8-2C2EAFD058E7}" dt="2021-03-18T08:49:40.845" v="695" actId="164"/>
          <ac:spMkLst>
            <pc:docMk/>
            <pc:sldMk cId="1836843375" sldId="267"/>
            <ac:spMk id="181" creationId="{705A3F81-B30D-440E-BC7B-ADBB6CAF13F3}"/>
          </ac:spMkLst>
        </pc:spChg>
        <pc:spChg chg="mod topLvl">
          <ac:chgData name="Sanders Wang" userId="089d73b8-785c-4012-b931-81c632b6c9c7" providerId="ADAL" clId="{B32BD82C-EE23-46A5-B0B8-2C2EAFD058E7}" dt="2021-03-18T08:49:40.845" v="695" actId="164"/>
          <ac:spMkLst>
            <pc:docMk/>
            <pc:sldMk cId="1836843375" sldId="267"/>
            <ac:spMk id="182" creationId="{FBB709F2-62CB-40D7-AEF9-F0D900B07E08}"/>
          </ac:spMkLst>
        </pc:spChg>
        <pc:spChg chg="del mod topLvl">
          <ac:chgData name="Sanders Wang" userId="089d73b8-785c-4012-b931-81c632b6c9c7" providerId="ADAL" clId="{B32BD82C-EE23-46A5-B0B8-2C2EAFD058E7}" dt="2021-03-18T08:46:56.941" v="660" actId="478"/>
          <ac:spMkLst>
            <pc:docMk/>
            <pc:sldMk cId="1836843375" sldId="267"/>
            <ac:spMk id="186" creationId="{F2672FB3-9306-4F57-B97B-2FF198C65EC3}"/>
          </ac:spMkLst>
        </pc:spChg>
        <pc:spChg chg="mod topLvl">
          <ac:chgData name="Sanders Wang" userId="089d73b8-785c-4012-b931-81c632b6c9c7" providerId="ADAL" clId="{B32BD82C-EE23-46A5-B0B8-2C2EAFD058E7}" dt="2021-03-18T08:49:40.845" v="695" actId="164"/>
          <ac:spMkLst>
            <pc:docMk/>
            <pc:sldMk cId="1836843375" sldId="267"/>
            <ac:spMk id="187" creationId="{0FAFDE1C-0DAA-4E9A-B66D-6E15E18F1343}"/>
          </ac:spMkLst>
        </pc:spChg>
        <pc:spChg chg="del mod topLvl">
          <ac:chgData name="Sanders Wang" userId="089d73b8-785c-4012-b931-81c632b6c9c7" providerId="ADAL" clId="{B32BD82C-EE23-46A5-B0B8-2C2EAFD058E7}" dt="2021-03-18T08:48:52.819" v="688" actId="478"/>
          <ac:spMkLst>
            <pc:docMk/>
            <pc:sldMk cId="1836843375" sldId="267"/>
            <ac:spMk id="188" creationId="{34EF95A2-8C57-44FF-9E07-ADC5386E3A1D}"/>
          </ac:spMkLst>
        </pc:spChg>
        <pc:spChg chg="add mod">
          <ac:chgData name="Sanders Wang" userId="089d73b8-785c-4012-b931-81c632b6c9c7" providerId="ADAL" clId="{B32BD82C-EE23-46A5-B0B8-2C2EAFD058E7}" dt="2021-03-18T08:50:53.806" v="729" actId="6549"/>
          <ac:spMkLst>
            <pc:docMk/>
            <pc:sldMk cId="1836843375" sldId="267"/>
            <ac:spMk id="191" creationId="{71EEE54A-5140-49DE-BD4E-2CF409BED279}"/>
          </ac:spMkLst>
        </pc:spChg>
        <pc:spChg chg="add mod">
          <ac:chgData name="Sanders Wang" userId="089d73b8-785c-4012-b931-81c632b6c9c7" providerId="ADAL" clId="{B32BD82C-EE23-46A5-B0B8-2C2EAFD058E7}" dt="2021-03-18T08:50:21.239" v="702" actId="571"/>
          <ac:spMkLst>
            <pc:docMk/>
            <pc:sldMk cId="1836843375" sldId="267"/>
            <ac:spMk id="201" creationId="{7D7B7A74-12E5-43B6-A34A-4B6C26B53865}"/>
          </ac:spMkLst>
        </pc:spChg>
        <pc:spChg chg="add mod">
          <ac:chgData name="Sanders Wang" userId="089d73b8-785c-4012-b931-81c632b6c9c7" providerId="ADAL" clId="{B32BD82C-EE23-46A5-B0B8-2C2EAFD058E7}" dt="2021-03-18T08:51:20.963" v="732" actId="1076"/>
          <ac:spMkLst>
            <pc:docMk/>
            <pc:sldMk cId="1836843375" sldId="267"/>
            <ac:spMk id="203" creationId="{4F95FC28-055D-4B11-8069-3D0E9FCEF1C7}"/>
          </ac:spMkLst>
        </pc:spChg>
        <pc:spChg chg="add del mod">
          <ac:chgData name="Sanders Wang" userId="089d73b8-785c-4012-b931-81c632b6c9c7" providerId="ADAL" clId="{B32BD82C-EE23-46A5-B0B8-2C2EAFD058E7}" dt="2021-03-19T14:50:55.076" v="787" actId="478"/>
          <ac:spMkLst>
            <pc:docMk/>
            <pc:sldMk cId="1836843375" sldId="267"/>
            <ac:spMk id="204" creationId="{0ED2954C-7B62-49F5-AF52-74D83165F69D}"/>
          </ac:spMkLst>
        </pc:spChg>
        <pc:spChg chg="add del mod ord">
          <ac:chgData name="Sanders Wang" userId="089d73b8-785c-4012-b931-81c632b6c9c7" providerId="ADAL" clId="{B32BD82C-EE23-46A5-B0B8-2C2EAFD058E7}" dt="2021-03-19T15:20:05.097" v="791" actId="478"/>
          <ac:spMkLst>
            <pc:docMk/>
            <pc:sldMk cId="1836843375" sldId="267"/>
            <ac:spMk id="205" creationId="{9D0DFD29-CD7B-4D15-AC47-AFC9A6F9FB3E}"/>
          </ac:spMkLst>
        </pc:spChg>
        <pc:spChg chg="add del mod">
          <ac:chgData name="Sanders Wang" userId="089d73b8-785c-4012-b931-81c632b6c9c7" providerId="ADAL" clId="{B32BD82C-EE23-46A5-B0B8-2C2EAFD058E7}" dt="2021-03-19T14:45:42.116" v="785" actId="478"/>
          <ac:spMkLst>
            <pc:docMk/>
            <pc:sldMk cId="1836843375" sldId="267"/>
            <ac:spMk id="206" creationId="{AE4588FE-D2E2-43A0-A3BC-7C33B1DEEED4}"/>
          </ac:spMkLst>
        </pc:spChg>
        <pc:grpChg chg="add mod">
          <ac:chgData name="Sanders Wang" userId="089d73b8-785c-4012-b931-81c632b6c9c7" providerId="ADAL" clId="{B32BD82C-EE23-46A5-B0B8-2C2EAFD058E7}" dt="2021-03-18T08:30:44.748" v="548" actId="1037"/>
          <ac:grpSpMkLst>
            <pc:docMk/>
            <pc:sldMk cId="1836843375" sldId="267"/>
            <ac:grpSpMk id="67" creationId="{4A71A29F-0644-4FAF-8923-7E963DBE0C3D}"/>
          </ac:grpSpMkLst>
        </pc:grpChg>
        <pc:grpChg chg="add mod">
          <ac:chgData name="Sanders Wang" userId="089d73b8-785c-4012-b931-81c632b6c9c7" providerId="ADAL" clId="{B32BD82C-EE23-46A5-B0B8-2C2EAFD058E7}" dt="2021-03-18T08:30:44.748" v="548" actId="1037"/>
          <ac:grpSpMkLst>
            <pc:docMk/>
            <pc:sldMk cId="1836843375" sldId="267"/>
            <ac:grpSpMk id="82" creationId="{F2FA1DEB-0941-43AC-BA34-54A1CF692B83}"/>
          </ac:grpSpMkLst>
        </pc:grpChg>
        <pc:grpChg chg="add mod">
          <ac:chgData name="Sanders Wang" userId="089d73b8-785c-4012-b931-81c632b6c9c7" providerId="ADAL" clId="{B32BD82C-EE23-46A5-B0B8-2C2EAFD058E7}" dt="2021-03-18T08:44:55.304" v="649" actId="1076"/>
          <ac:grpSpMkLst>
            <pc:docMk/>
            <pc:sldMk cId="1836843375" sldId="267"/>
            <ac:grpSpMk id="96" creationId="{7BE509EA-375A-4B79-A7FC-6B03F9E8CCB9}"/>
          </ac:grpSpMkLst>
        </pc:grpChg>
        <pc:grpChg chg="add del mod">
          <ac:chgData name="Sanders Wang" userId="089d73b8-785c-4012-b931-81c632b6c9c7" providerId="ADAL" clId="{B32BD82C-EE23-46A5-B0B8-2C2EAFD058E7}" dt="2021-03-18T08:31:30.549" v="554" actId="165"/>
          <ac:grpSpMkLst>
            <pc:docMk/>
            <pc:sldMk cId="1836843375" sldId="267"/>
            <ac:grpSpMk id="104" creationId="{E234F95A-23D5-4C61-9D09-0D16118B179A}"/>
          </ac:grpSpMkLst>
        </pc:grpChg>
        <pc:grpChg chg="add mod">
          <ac:chgData name="Sanders Wang" userId="089d73b8-785c-4012-b931-81c632b6c9c7" providerId="ADAL" clId="{B32BD82C-EE23-46A5-B0B8-2C2EAFD058E7}" dt="2021-03-18T08:44:55.304" v="649" actId="1076"/>
          <ac:grpSpMkLst>
            <pc:docMk/>
            <pc:sldMk cId="1836843375" sldId="267"/>
            <ac:grpSpMk id="165" creationId="{BA8ECE85-827D-4141-B4C7-F1FE5DBA6B01}"/>
          </ac:grpSpMkLst>
        </pc:grpChg>
        <pc:grpChg chg="add del mod">
          <ac:chgData name="Sanders Wang" userId="089d73b8-785c-4012-b931-81c632b6c9c7" providerId="ADAL" clId="{B32BD82C-EE23-46A5-B0B8-2C2EAFD058E7}" dt="2021-03-18T08:45:24.410" v="651" actId="165"/>
          <ac:grpSpMkLst>
            <pc:docMk/>
            <pc:sldMk cId="1836843375" sldId="267"/>
            <ac:grpSpMk id="171" creationId="{127237D9-9B59-4D30-B620-8200D707C238}"/>
          </ac:grpSpMkLst>
        </pc:grpChg>
        <pc:grpChg chg="add del mod">
          <ac:chgData name="Sanders Wang" userId="089d73b8-785c-4012-b931-81c632b6c9c7" providerId="ADAL" clId="{B32BD82C-EE23-46A5-B0B8-2C2EAFD058E7}" dt="2021-03-18T08:46:43.372" v="658" actId="165"/>
          <ac:grpSpMkLst>
            <pc:docMk/>
            <pc:sldMk cId="1836843375" sldId="267"/>
            <ac:grpSpMk id="179" creationId="{D9D81A0F-00F7-43B5-9050-13F9B5F9C993}"/>
          </ac:grpSpMkLst>
        </pc:grpChg>
        <pc:grpChg chg="add del mod">
          <ac:chgData name="Sanders Wang" userId="089d73b8-785c-4012-b931-81c632b6c9c7" providerId="ADAL" clId="{B32BD82C-EE23-46A5-B0B8-2C2EAFD058E7}" dt="2021-03-18T08:46:43.372" v="658" actId="165"/>
          <ac:grpSpMkLst>
            <pc:docMk/>
            <pc:sldMk cId="1836843375" sldId="267"/>
            <ac:grpSpMk id="185" creationId="{3C5BAD14-DE62-4CC9-9086-C4182DA33E96}"/>
          </ac:grpSpMkLst>
        </pc:grpChg>
        <pc:grpChg chg="add mod">
          <ac:chgData name="Sanders Wang" userId="089d73b8-785c-4012-b931-81c632b6c9c7" providerId="ADAL" clId="{B32BD82C-EE23-46A5-B0B8-2C2EAFD058E7}" dt="2021-03-18T08:50:03.063" v="698" actId="1076"/>
          <ac:grpSpMkLst>
            <pc:docMk/>
            <pc:sldMk cId="1836843375" sldId="267"/>
            <ac:grpSpMk id="198" creationId="{236E1B8A-CDDD-4588-ABE5-8299785DC24F}"/>
          </ac:grpSpMkLst>
        </pc:grpChg>
        <pc:grpChg chg="add mod">
          <ac:chgData name="Sanders Wang" userId="089d73b8-785c-4012-b931-81c632b6c9c7" providerId="ADAL" clId="{B32BD82C-EE23-46A5-B0B8-2C2EAFD058E7}" dt="2021-03-18T08:54:50.320" v="762" actId="1076"/>
          <ac:grpSpMkLst>
            <pc:docMk/>
            <pc:sldMk cId="1836843375" sldId="267"/>
            <ac:grpSpMk id="199" creationId="{62ADEE8D-1CEC-48AB-921C-D5E3E4DADEB5}"/>
          </ac:grpSpMkLst>
        </pc:grpChg>
        <pc:picChg chg="add mod">
          <ac:chgData name="Sanders Wang" userId="089d73b8-785c-4012-b931-81c632b6c9c7" providerId="ADAL" clId="{B32BD82C-EE23-46A5-B0B8-2C2EAFD058E7}" dt="2021-03-18T07:28:35.415" v="30" actId="1076"/>
          <ac:picMkLst>
            <pc:docMk/>
            <pc:sldMk cId="1836843375" sldId="267"/>
            <ac:picMk id="4" creationId="{8D0662CF-E3FE-43B5-AE16-45B0D3C12049}"/>
          </ac:picMkLst>
        </pc:picChg>
        <pc:picChg chg="add mod">
          <ac:chgData name="Sanders Wang" userId="089d73b8-785c-4012-b931-81c632b6c9c7" providerId="ADAL" clId="{B32BD82C-EE23-46A5-B0B8-2C2EAFD058E7}" dt="2021-03-18T07:30:53.297" v="36" actId="1076"/>
          <ac:picMkLst>
            <pc:docMk/>
            <pc:sldMk cId="1836843375" sldId="267"/>
            <ac:picMk id="6" creationId="{C80D7595-F99B-4C0D-B68D-8FF8D55DE20D}"/>
          </ac:picMkLst>
        </pc:picChg>
        <pc:picChg chg="add mod">
          <ac:chgData name="Sanders Wang" userId="089d73b8-785c-4012-b931-81c632b6c9c7" providerId="ADAL" clId="{B32BD82C-EE23-46A5-B0B8-2C2EAFD058E7}" dt="2021-03-18T07:33:11.607" v="44" actId="1076"/>
          <ac:picMkLst>
            <pc:docMk/>
            <pc:sldMk cId="1836843375" sldId="267"/>
            <ac:picMk id="10" creationId="{1E04715C-95D2-44B9-8933-BF48DA1B6D01}"/>
          </ac:picMkLst>
        </pc:picChg>
        <pc:picChg chg="add mod">
          <ac:chgData name="Sanders Wang" userId="089d73b8-785c-4012-b931-81c632b6c9c7" providerId="ADAL" clId="{B32BD82C-EE23-46A5-B0B8-2C2EAFD058E7}" dt="2021-03-18T07:34:33.118" v="62" actId="1076"/>
          <ac:picMkLst>
            <pc:docMk/>
            <pc:sldMk cId="1836843375" sldId="267"/>
            <ac:picMk id="13" creationId="{73EAD51A-FB18-4F6A-B4D7-3665E98AE376}"/>
          </ac:picMkLst>
        </pc:picChg>
        <pc:picChg chg="add mod">
          <ac:chgData name="Sanders Wang" userId="089d73b8-785c-4012-b931-81c632b6c9c7" providerId="ADAL" clId="{B32BD82C-EE23-46A5-B0B8-2C2EAFD058E7}" dt="2021-03-18T08:05:42.009" v="277" actId="1035"/>
          <ac:picMkLst>
            <pc:docMk/>
            <pc:sldMk cId="1836843375" sldId="267"/>
            <ac:picMk id="19" creationId="{CBF91A57-9828-46F6-8E0C-3A451F43A954}"/>
          </ac:picMkLst>
        </pc:picChg>
        <pc:picChg chg="add mod">
          <ac:chgData name="Sanders Wang" userId="089d73b8-785c-4012-b931-81c632b6c9c7" providerId="ADAL" clId="{B32BD82C-EE23-46A5-B0B8-2C2EAFD058E7}" dt="2021-03-18T08:05:42.009" v="277" actId="1035"/>
          <ac:picMkLst>
            <pc:docMk/>
            <pc:sldMk cId="1836843375" sldId="267"/>
            <ac:picMk id="21" creationId="{7D32B3AB-2ECF-4E42-A07B-B69D61996734}"/>
          </ac:picMkLst>
        </pc:picChg>
        <pc:picChg chg="add mod">
          <ac:chgData name="Sanders Wang" userId="089d73b8-785c-4012-b931-81c632b6c9c7" providerId="ADAL" clId="{B32BD82C-EE23-46A5-B0B8-2C2EAFD058E7}" dt="2021-03-18T08:05:42.009" v="277" actId="1035"/>
          <ac:picMkLst>
            <pc:docMk/>
            <pc:sldMk cId="1836843375" sldId="267"/>
            <ac:picMk id="24" creationId="{BECFC075-4A3F-4FC5-B8A6-6E9133527876}"/>
          </ac:picMkLst>
        </pc:picChg>
        <pc:picChg chg="add mod">
          <ac:chgData name="Sanders Wang" userId="089d73b8-785c-4012-b931-81c632b6c9c7" providerId="ADAL" clId="{B32BD82C-EE23-46A5-B0B8-2C2EAFD058E7}" dt="2021-03-18T08:05:42.009" v="277" actId="1035"/>
          <ac:picMkLst>
            <pc:docMk/>
            <pc:sldMk cId="1836843375" sldId="267"/>
            <ac:picMk id="26" creationId="{77F937ED-CB6C-4F28-B145-BC579E0993F1}"/>
          </ac:picMkLst>
        </pc:picChg>
        <pc:picChg chg="add mod">
          <ac:chgData name="Sanders Wang" userId="089d73b8-785c-4012-b931-81c632b6c9c7" providerId="ADAL" clId="{B32BD82C-EE23-46A5-B0B8-2C2EAFD058E7}" dt="2021-03-18T08:05:42.009" v="277" actId="1035"/>
          <ac:picMkLst>
            <pc:docMk/>
            <pc:sldMk cId="1836843375" sldId="267"/>
            <ac:picMk id="30" creationId="{2AD94E44-4ECA-4ECE-92A6-E87AFBD941AF}"/>
          </ac:picMkLst>
        </pc:picChg>
        <pc:picChg chg="add mod">
          <ac:chgData name="Sanders Wang" userId="089d73b8-785c-4012-b931-81c632b6c9c7" providerId="ADAL" clId="{B32BD82C-EE23-46A5-B0B8-2C2EAFD058E7}" dt="2021-03-18T08:05:42.009" v="277" actId="1035"/>
          <ac:picMkLst>
            <pc:docMk/>
            <pc:sldMk cId="1836843375" sldId="267"/>
            <ac:picMk id="33" creationId="{76FA8662-3C72-4641-B42C-0483D6DE03CD}"/>
          </ac:picMkLst>
        </pc:picChg>
        <pc:picChg chg="add mod">
          <ac:chgData name="Sanders Wang" userId="089d73b8-785c-4012-b931-81c632b6c9c7" providerId="ADAL" clId="{B32BD82C-EE23-46A5-B0B8-2C2EAFD058E7}" dt="2021-03-18T08:12:54.528" v="420" actId="1076"/>
          <ac:picMkLst>
            <pc:docMk/>
            <pc:sldMk cId="1836843375" sldId="267"/>
            <ac:picMk id="40" creationId="{D3951F5E-5A76-4CF0-95D2-359A61B1C1C4}"/>
          </ac:picMkLst>
        </pc:picChg>
        <pc:picChg chg="add mod">
          <ac:chgData name="Sanders Wang" userId="089d73b8-785c-4012-b931-81c632b6c9c7" providerId="ADAL" clId="{B32BD82C-EE23-46A5-B0B8-2C2EAFD058E7}" dt="2021-03-18T08:12:54.528" v="420" actId="1076"/>
          <ac:picMkLst>
            <pc:docMk/>
            <pc:sldMk cId="1836843375" sldId="267"/>
            <ac:picMk id="41" creationId="{9DB1B33E-659D-4D76-93E6-29DEDB316F4D}"/>
          </ac:picMkLst>
        </pc:picChg>
        <pc:picChg chg="add mod">
          <ac:chgData name="Sanders Wang" userId="089d73b8-785c-4012-b931-81c632b6c9c7" providerId="ADAL" clId="{B32BD82C-EE23-46A5-B0B8-2C2EAFD058E7}" dt="2021-03-18T08:13:04.819" v="421" actId="1076"/>
          <ac:picMkLst>
            <pc:docMk/>
            <pc:sldMk cId="1836843375" sldId="267"/>
            <ac:picMk id="43" creationId="{9425E080-5276-49BA-AB7F-EF77BBCCE8EB}"/>
          </ac:picMkLst>
        </pc:picChg>
        <pc:picChg chg="add mod">
          <ac:chgData name="Sanders Wang" userId="089d73b8-785c-4012-b931-81c632b6c9c7" providerId="ADAL" clId="{B32BD82C-EE23-46A5-B0B8-2C2EAFD058E7}" dt="2021-03-18T08:12:54.528" v="420" actId="1076"/>
          <ac:picMkLst>
            <pc:docMk/>
            <pc:sldMk cId="1836843375" sldId="267"/>
            <ac:picMk id="44" creationId="{53C136FD-CD76-4377-A684-F1EABC319A62}"/>
          </ac:picMkLst>
        </pc:picChg>
        <pc:picChg chg="add mod">
          <ac:chgData name="Sanders Wang" userId="089d73b8-785c-4012-b931-81c632b6c9c7" providerId="ADAL" clId="{B32BD82C-EE23-46A5-B0B8-2C2EAFD058E7}" dt="2021-03-18T08:12:54.528" v="420" actId="1076"/>
          <ac:picMkLst>
            <pc:docMk/>
            <pc:sldMk cId="1836843375" sldId="267"/>
            <ac:picMk id="45" creationId="{05978380-A4A0-419F-AC96-979F95B706FF}"/>
          </ac:picMkLst>
        </pc:picChg>
        <pc:picChg chg="add mod">
          <ac:chgData name="Sanders Wang" userId="089d73b8-785c-4012-b931-81c632b6c9c7" providerId="ADAL" clId="{B32BD82C-EE23-46A5-B0B8-2C2EAFD058E7}" dt="2021-03-18T08:12:54.528" v="420" actId="1076"/>
          <ac:picMkLst>
            <pc:docMk/>
            <pc:sldMk cId="1836843375" sldId="267"/>
            <ac:picMk id="47" creationId="{9EED7801-013F-40F6-B2E4-1D2B9CB03350}"/>
          </ac:picMkLst>
        </pc:picChg>
        <pc:picChg chg="add mod">
          <ac:chgData name="Sanders Wang" userId="089d73b8-785c-4012-b931-81c632b6c9c7" providerId="ADAL" clId="{B32BD82C-EE23-46A5-B0B8-2C2EAFD058E7}" dt="2021-03-18T08:12:54.528" v="420" actId="1076"/>
          <ac:picMkLst>
            <pc:docMk/>
            <pc:sldMk cId="1836843375" sldId="267"/>
            <ac:picMk id="48" creationId="{A2E91ACD-8335-4A5E-A8E1-C6A1E28385A2}"/>
          </ac:picMkLst>
        </pc:picChg>
        <pc:picChg chg="add mod">
          <ac:chgData name="Sanders Wang" userId="089d73b8-785c-4012-b931-81c632b6c9c7" providerId="ADAL" clId="{B32BD82C-EE23-46A5-B0B8-2C2EAFD058E7}" dt="2021-03-18T08:13:04.819" v="421" actId="1076"/>
          <ac:picMkLst>
            <pc:docMk/>
            <pc:sldMk cId="1836843375" sldId="267"/>
            <ac:picMk id="50" creationId="{CF623E3A-BC6D-44C6-B1F5-AF8E20BE974D}"/>
          </ac:picMkLst>
        </pc:picChg>
        <pc:picChg chg="add mod">
          <ac:chgData name="Sanders Wang" userId="089d73b8-785c-4012-b931-81c632b6c9c7" providerId="ADAL" clId="{B32BD82C-EE23-46A5-B0B8-2C2EAFD058E7}" dt="2021-03-18T08:13:04.819" v="421" actId="1076"/>
          <ac:picMkLst>
            <pc:docMk/>
            <pc:sldMk cId="1836843375" sldId="267"/>
            <ac:picMk id="51" creationId="{5A06C591-C5F8-40E9-9FA2-534FC853B0B0}"/>
          </ac:picMkLst>
        </pc:picChg>
        <pc:picChg chg="add mod">
          <ac:chgData name="Sanders Wang" userId="089d73b8-785c-4012-b931-81c632b6c9c7" providerId="ADAL" clId="{B32BD82C-EE23-46A5-B0B8-2C2EAFD058E7}" dt="2021-03-18T08:30:44.748" v="548" actId="1037"/>
          <ac:picMkLst>
            <pc:docMk/>
            <pc:sldMk cId="1836843375" sldId="267"/>
            <ac:picMk id="69" creationId="{7D95B14F-E8E5-451D-BA33-1F7335C76A5C}"/>
          </ac:picMkLst>
        </pc:picChg>
        <pc:picChg chg="add mod">
          <ac:chgData name="Sanders Wang" userId="089d73b8-785c-4012-b931-81c632b6c9c7" providerId="ADAL" clId="{B32BD82C-EE23-46A5-B0B8-2C2EAFD058E7}" dt="2021-03-18T08:11:47.081" v="371" actId="164"/>
          <ac:picMkLst>
            <pc:docMk/>
            <pc:sldMk cId="1836843375" sldId="267"/>
            <ac:picMk id="71" creationId="{8BA950CE-E3D7-41DF-A747-ADE126DBCA48}"/>
          </ac:picMkLst>
        </pc:picChg>
        <pc:picChg chg="add mod">
          <ac:chgData name="Sanders Wang" userId="089d73b8-785c-4012-b931-81c632b6c9c7" providerId="ADAL" clId="{B32BD82C-EE23-46A5-B0B8-2C2EAFD058E7}" dt="2021-03-18T08:11:47.081" v="371" actId="164"/>
          <ac:picMkLst>
            <pc:docMk/>
            <pc:sldMk cId="1836843375" sldId="267"/>
            <ac:picMk id="72" creationId="{6223EE7E-6EBE-4CAA-8FF6-A6D9A7301845}"/>
          </ac:picMkLst>
        </pc:picChg>
        <pc:picChg chg="add mod">
          <ac:chgData name="Sanders Wang" userId="089d73b8-785c-4012-b931-81c632b6c9c7" providerId="ADAL" clId="{B32BD82C-EE23-46A5-B0B8-2C2EAFD058E7}" dt="2021-03-18T08:11:47.081" v="371" actId="164"/>
          <ac:picMkLst>
            <pc:docMk/>
            <pc:sldMk cId="1836843375" sldId="267"/>
            <ac:picMk id="73" creationId="{BBFD978C-7DEA-40DE-BE1C-3D13935C2708}"/>
          </ac:picMkLst>
        </pc:picChg>
        <pc:picChg chg="add mod">
          <ac:chgData name="Sanders Wang" userId="089d73b8-785c-4012-b931-81c632b6c9c7" providerId="ADAL" clId="{B32BD82C-EE23-46A5-B0B8-2C2EAFD058E7}" dt="2021-03-18T08:38:20.351" v="600" actId="1076"/>
          <ac:picMkLst>
            <pc:docMk/>
            <pc:sldMk cId="1836843375" sldId="267"/>
            <ac:picMk id="84" creationId="{4E32B9E8-8133-4293-B490-17D304C069FA}"/>
          </ac:picMkLst>
        </pc:picChg>
        <pc:picChg chg="add del mod">
          <ac:chgData name="Sanders Wang" userId="089d73b8-785c-4012-b931-81c632b6c9c7" providerId="ADAL" clId="{B32BD82C-EE23-46A5-B0B8-2C2EAFD058E7}" dt="2021-03-18T08:29:47.912" v="519" actId="478"/>
          <ac:picMkLst>
            <pc:docMk/>
            <pc:sldMk cId="1836843375" sldId="267"/>
            <ac:picMk id="88" creationId="{2643CAA7-F4A1-4B2B-AB3A-657DE7501F69}"/>
          </ac:picMkLst>
        </pc:picChg>
        <pc:picChg chg="add mod">
          <ac:chgData name="Sanders Wang" userId="089d73b8-785c-4012-b931-81c632b6c9c7" providerId="ADAL" clId="{B32BD82C-EE23-46A5-B0B8-2C2EAFD058E7}" dt="2021-03-18T08:44:21.335" v="643" actId="1076"/>
          <ac:picMkLst>
            <pc:docMk/>
            <pc:sldMk cId="1836843375" sldId="267"/>
            <ac:picMk id="93" creationId="{A4801E7F-C151-476B-9670-ABD1284D60FC}"/>
          </ac:picMkLst>
        </pc:picChg>
        <pc:picChg chg="add mod">
          <ac:chgData name="Sanders Wang" userId="089d73b8-785c-4012-b931-81c632b6c9c7" providerId="ADAL" clId="{B32BD82C-EE23-46A5-B0B8-2C2EAFD058E7}" dt="2021-03-18T08:51:15.774" v="731" actId="1076"/>
          <ac:picMkLst>
            <pc:docMk/>
            <pc:sldMk cId="1836843375" sldId="267"/>
            <ac:picMk id="202" creationId="{D32867C2-8132-4535-9596-B2508DD038D7}"/>
          </ac:picMkLst>
        </pc:picChg>
        <pc:cxnChg chg="add mod">
          <ac:chgData name="Sanders Wang" userId="089d73b8-785c-4012-b931-81c632b6c9c7" providerId="ADAL" clId="{B32BD82C-EE23-46A5-B0B8-2C2EAFD058E7}" dt="2021-03-18T08:06:41.198" v="286" actId="164"/>
          <ac:cxnSpMkLst>
            <pc:docMk/>
            <pc:sldMk cId="1836843375" sldId="267"/>
            <ac:cxnSpMk id="61" creationId="{D2BADFD0-1600-4A18-B3B2-0ACF97293A5F}"/>
          </ac:cxnSpMkLst>
        </pc:cxnChg>
        <pc:cxnChg chg="add mod">
          <ac:chgData name="Sanders Wang" userId="089d73b8-785c-4012-b931-81c632b6c9c7" providerId="ADAL" clId="{B32BD82C-EE23-46A5-B0B8-2C2EAFD058E7}" dt="2021-03-18T08:06:41.198" v="286" actId="164"/>
          <ac:cxnSpMkLst>
            <pc:docMk/>
            <pc:sldMk cId="1836843375" sldId="267"/>
            <ac:cxnSpMk id="62" creationId="{55AF65AC-A6E8-4DE2-B75D-4CE28ABEEA26}"/>
          </ac:cxnSpMkLst>
        </pc:cxnChg>
        <pc:cxnChg chg="add mod">
          <ac:chgData name="Sanders Wang" userId="089d73b8-785c-4012-b931-81c632b6c9c7" providerId="ADAL" clId="{B32BD82C-EE23-46A5-B0B8-2C2EAFD058E7}" dt="2021-03-18T08:11:47.081" v="371" actId="164"/>
          <ac:cxnSpMkLst>
            <pc:docMk/>
            <pc:sldMk cId="1836843375" sldId="267"/>
            <ac:cxnSpMk id="74" creationId="{1001197A-569A-4268-BE34-9383E6506079}"/>
          </ac:cxnSpMkLst>
        </pc:cxnChg>
        <pc:cxnChg chg="add mod">
          <ac:chgData name="Sanders Wang" userId="089d73b8-785c-4012-b931-81c632b6c9c7" providerId="ADAL" clId="{B32BD82C-EE23-46A5-B0B8-2C2EAFD058E7}" dt="2021-03-18T08:11:47.081" v="371" actId="164"/>
          <ac:cxnSpMkLst>
            <pc:docMk/>
            <pc:sldMk cId="1836843375" sldId="267"/>
            <ac:cxnSpMk id="78" creationId="{C459F940-A3FA-419A-B02D-44F5FC114B92}"/>
          </ac:cxnSpMkLst>
        </pc:cxnChg>
        <pc:cxnChg chg="mod">
          <ac:chgData name="Sanders Wang" userId="089d73b8-785c-4012-b931-81c632b6c9c7" providerId="ADAL" clId="{B32BD82C-EE23-46A5-B0B8-2C2EAFD058E7}" dt="2021-03-18T08:21:18.297" v="505" actId="692"/>
          <ac:cxnSpMkLst>
            <pc:docMk/>
            <pc:sldMk cId="1836843375" sldId="267"/>
            <ac:cxnSpMk id="100" creationId="{82FEA619-9602-4E07-8129-AEFDEB4BDC98}"/>
          </ac:cxnSpMkLst>
        </pc:cxnChg>
        <pc:cxnChg chg="mod">
          <ac:chgData name="Sanders Wang" userId="089d73b8-785c-4012-b931-81c632b6c9c7" providerId="ADAL" clId="{B32BD82C-EE23-46A5-B0B8-2C2EAFD058E7}" dt="2021-03-18T08:21:07.045" v="504" actId="692"/>
          <ac:cxnSpMkLst>
            <pc:docMk/>
            <pc:sldMk cId="1836843375" sldId="267"/>
            <ac:cxnSpMk id="101" creationId="{ACE99467-A46E-4A95-A3D2-D253C75B2870}"/>
          </ac:cxnSpMkLst>
        </pc:cxnChg>
        <pc:cxnChg chg="add mod">
          <ac:chgData name="Sanders Wang" userId="089d73b8-785c-4012-b931-81c632b6c9c7" providerId="ADAL" clId="{B32BD82C-EE23-46A5-B0B8-2C2EAFD058E7}" dt="2021-03-18T08:44:10.828" v="641" actId="1076"/>
          <ac:cxnSpMkLst>
            <pc:docMk/>
            <pc:sldMk cId="1836843375" sldId="267"/>
            <ac:cxnSpMk id="103" creationId="{0160690C-DA41-47DC-8743-22A8793F49AB}"/>
          </ac:cxnSpMkLst>
        </pc:cxnChg>
        <pc:cxnChg chg="mod topLvl">
          <ac:chgData name="Sanders Wang" userId="089d73b8-785c-4012-b931-81c632b6c9c7" providerId="ADAL" clId="{B32BD82C-EE23-46A5-B0B8-2C2EAFD058E7}" dt="2021-03-18T08:43:49.989" v="638" actId="1037"/>
          <ac:cxnSpMkLst>
            <pc:docMk/>
            <pc:sldMk cId="1836843375" sldId="267"/>
            <ac:cxnSpMk id="108" creationId="{5FB327AB-0312-405F-83CB-BFA50C556151}"/>
          </ac:cxnSpMkLst>
        </pc:cxnChg>
        <pc:cxnChg chg="del mod topLvl">
          <ac:chgData name="Sanders Wang" userId="089d73b8-785c-4012-b931-81c632b6c9c7" providerId="ADAL" clId="{B32BD82C-EE23-46A5-B0B8-2C2EAFD058E7}" dt="2021-03-18T08:35:59.692" v="587" actId="478"/>
          <ac:cxnSpMkLst>
            <pc:docMk/>
            <pc:sldMk cId="1836843375" sldId="267"/>
            <ac:cxnSpMk id="109" creationId="{4D97801E-B813-4FF0-A1EE-2FF90DCB2DDC}"/>
          </ac:cxnSpMkLst>
        </pc:cxnChg>
        <pc:cxnChg chg="add mod">
          <ac:chgData name="Sanders Wang" userId="089d73b8-785c-4012-b931-81c632b6c9c7" providerId="ADAL" clId="{B32BD82C-EE23-46A5-B0B8-2C2EAFD058E7}" dt="2021-03-18T08:43:49.989" v="638" actId="1037"/>
          <ac:cxnSpMkLst>
            <pc:docMk/>
            <pc:sldMk cId="1836843375" sldId="267"/>
            <ac:cxnSpMk id="114" creationId="{846B52E2-DCF6-4CC7-9971-0E67EA1D12E0}"/>
          </ac:cxnSpMkLst>
        </pc:cxnChg>
        <pc:cxnChg chg="add mod">
          <ac:chgData name="Sanders Wang" userId="089d73b8-785c-4012-b931-81c632b6c9c7" providerId="ADAL" clId="{B32BD82C-EE23-46A5-B0B8-2C2EAFD058E7}" dt="2021-03-18T08:43:49.989" v="638" actId="1037"/>
          <ac:cxnSpMkLst>
            <pc:docMk/>
            <pc:sldMk cId="1836843375" sldId="267"/>
            <ac:cxnSpMk id="115" creationId="{C15722B4-F9DD-46E3-91A4-B1F5CC537D39}"/>
          </ac:cxnSpMkLst>
        </pc:cxnChg>
        <pc:cxnChg chg="add del mod">
          <ac:chgData name="Sanders Wang" userId="089d73b8-785c-4012-b931-81c632b6c9c7" providerId="ADAL" clId="{B32BD82C-EE23-46A5-B0B8-2C2EAFD058E7}" dt="2021-03-18T08:43:49.989" v="638" actId="1037"/>
          <ac:cxnSpMkLst>
            <pc:docMk/>
            <pc:sldMk cId="1836843375" sldId="267"/>
            <ac:cxnSpMk id="123" creationId="{237FAF8E-0D81-46B1-B3E0-1DCBC9136C0E}"/>
          </ac:cxnSpMkLst>
        </pc:cxnChg>
        <pc:cxnChg chg="add mod">
          <ac:chgData name="Sanders Wang" userId="089d73b8-785c-4012-b931-81c632b6c9c7" providerId="ADAL" clId="{B32BD82C-EE23-46A5-B0B8-2C2EAFD058E7}" dt="2021-03-18T08:43:49.989" v="638" actId="1037"/>
          <ac:cxnSpMkLst>
            <pc:docMk/>
            <pc:sldMk cId="1836843375" sldId="267"/>
            <ac:cxnSpMk id="129" creationId="{AC768CCB-2A32-4FFC-A007-3D9B6E32FFC3}"/>
          </ac:cxnSpMkLst>
        </pc:cxnChg>
        <pc:cxnChg chg="add mod">
          <ac:chgData name="Sanders Wang" userId="089d73b8-785c-4012-b931-81c632b6c9c7" providerId="ADAL" clId="{B32BD82C-EE23-46A5-B0B8-2C2EAFD058E7}" dt="2021-03-18T08:43:49.989" v="638" actId="1037"/>
          <ac:cxnSpMkLst>
            <pc:docMk/>
            <pc:sldMk cId="1836843375" sldId="267"/>
            <ac:cxnSpMk id="130" creationId="{76F496A4-BC67-4AB2-AD80-EBC6C538C843}"/>
          </ac:cxnSpMkLst>
        </pc:cxnChg>
        <pc:cxnChg chg="add del mod">
          <ac:chgData name="Sanders Wang" userId="089d73b8-785c-4012-b931-81c632b6c9c7" providerId="ADAL" clId="{B32BD82C-EE23-46A5-B0B8-2C2EAFD058E7}" dt="2021-03-18T08:35:55.334" v="586" actId="478"/>
          <ac:cxnSpMkLst>
            <pc:docMk/>
            <pc:sldMk cId="1836843375" sldId="267"/>
            <ac:cxnSpMk id="132" creationId="{21318B5F-20ED-4245-900C-E00FB3A141DC}"/>
          </ac:cxnSpMkLst>
        </pc:cxnChg>
        <pc:cxnChg chg="add del mod">
          <ac:chgData name="Sanders Wang" userId="089d73b8-785c-4012-b931-81c632b6c9c7" providerId="ADAL" clId="{B32BD82C-EE23-46A5-B0B8-2C2EAFD058E7}" dt="2021-03-18T08:43:49.989" v="638" actId="1037"/>
          <ac:cxnSpMkLst>
            <pc:docMk/>
            <pc:sldMk cId="1836843375" sldId="267"/>
            <ac:cxnSpMk id="139" creationId="{3A37C537-B124-47A4-8A17-3A581F2C63AE}"/>
          </ac:cxnSpMkLst>
        </pc:cxnChg>
        <pc:cxnChg chg="add mod">
          <ac:chgData name="Sanders Wang" userId="089d73b8-785c-4012-b931-81c632b6c9c7" providerId="ADAL" clId="{B32BD82C-EE23-46A5-B0B8-2C2EAFD058E7}" dt="2021-03-18T08:43:49.989" v="638" actId="1037"/>
          <ac:cxnSpMkLst>
            <pc:docMk/>
            <pc:sldMk cId="1836843375" sldId="267"/>
            <ac:cxnSpMk id="142" creationId="{82524538-4425-4ECE-8F55-6EED0F179D96}"/>
          </ac:cxnSpMkLst>
        </pc:cxnChg>
        <pc:cxnChg chg="add del mod">
          <ac:chgData name="Sanders Wang" userId="089d73b8-785c-4012-b931-81c632b6c9c7" providerId="ADAL" clId="{B32BD82C-EE23-46A5-B0B8-2C2EAFD058E7}" dt="2021-03-18T08:43:49.989" v="638" actId="1037"/>
          <ac:cxnSpMkLst>
            <pc:docMk/>
            <pc:sldMk cId="1836843375" sldId="267"/>
            <ac:cxnSpMk id="143" creationId="{87F5C742-737F-42F0-9344-8E165F426A23}"/>
          </ac:cxnSpMkLst>
        </pc:cxnChg>
        <pc:cxnChg chg="add mod">
          <ac:chgData name="Sanders Wang" userId="089d73b8-785c-4012-b931-81c632b6c9c7" providerId="ADAL" clId="{B32BD82C-EE23-46A5-B0B8-2C2EAFD058E7}" dt="2021-03-18T08:43:49.989" v="638" actId="1037"/>
          <ac:cxnSpMkLst>
            <pc:docMk/>
            <pc:sldMk cId="1836843375" sldId="267"/>
            <ac:cxnSpMk id="144" creationId="{0B37DDB3-66E2-43A7-B500-1F558C1C96B8}"/>
          </ac:cxnSpMkLst>
        </pc:cxnChg>
        <pc:cxnChg chg="add mod">
          <ac:chgData name="Sanders Wang" userId="089d73b8-785c-4012-b931-81c632b6c9c7" providerId="ADAL" clId="{B32BD82C-EE23-46A5-B0B8-2C2EAFD058E7}" dt="2021-03-18T08:43:49.989" v="638" actId="1037"/>
          <ac:cxnSpMkLst>
            <pc:docMk/>
            <pc:sldMk cId="1836843375" sldId="267"/>
            <ac:cxnSpMk id="148" creationId="{E56F7976-C18B-4095-B596-FD7CECD0FE21}"/>
          </ac:cxnSpMkLst>
        </pc:cxnChg>
        <pc:cxnChg chg="add mod">
          <ac:chgData name="Sanders Wang" userId="089d73b8-785c-4012-b931-81c632b6c9c7" providerId="ADAL" clId="{B32BD82C-EE23-46A5-B0B8-2C2EAFD058E7}" dt="2021-03-18T08:43:49.989" v="638" actId="1037"/>
          <ac:cxnSpMkLst>
            <pc:docMk/>
            <pc:sldMk cId="1836843375" sldId="267"/>
            <ac:cxnSpMk id="149" creationId="{C908FD77-0F5E-41F1-8928-AAF700924F91}"/>
          </ac:cxnSpMkLst>
        </pc:cxnChg>
        <pc:cxnChg chg="add mod">
          <ac:chgData name="Sanders Wang" userId="089d73b8-785c-4012-b931-81c632b6c9c7" providerId="ADAL" clId="{B32BD82C-EE23-46A5-B0B8-2C2EAFD058E7}" dt="2021-03-18T08:43:49.989" v="638" actId="1037"/>
          <ac:cxnSpMkLst>
            <pc:docMk/>
            <pc:sldMk cId="1836843375" sldId="267"/>
            <ac:cxnSpMk id="156" creationId="{B93E77A0-D649-4E37-9751-A87E56A3DF1B}"/>
          </ac:cxnSpMkLst>
        </pc:cxnChg>
        <pc:cxnChg chg="add mod">
          <ac:chgData name="Sanders Wang" userId="089d73b8-785c-4012-b931-81c632b6c9c7" providerId="ADAL" clId="{B32BD82C-EE23-46A5-B0B8-2C2EAFD058E7}" dt="2021-03-18T08:43:49.989" v="638" actId="1037"/>
          <ac:cxnSpMkLst>
            <pc:docMk/>
            <pc:sldMk cId="1836843375" sldId="267"/>
            <ac:cxnSpMk id="157" creationId="{0E140F09-EFFE-4486-9CD3-FD92BB31AE48}"/>
          </ac:cxnSpMkLst>
        </pc:cxnChg>
        <pc:cxnChg chg="add mod">
          <ac:chgData name="Sanders Wang" userId="089d73b8-785c-4012-b931-81c632b6c9c7" providerId="ADAL" clId="{B32BD82C-EE23-46A5-B0B8-2C2EAFD058E7}" dt="2021-03-18T08:43:49.989" v="638" actId="1037"/>
          <ac:cxnSpMkLst>
            <pc:docMk/>
            <pc:sldMk cId="1836843375" sldId="267"/>
            <ac:cxnSpMk id="160" creationId="{A97561A2-6EA6-4C06-9FDB-C115B0BD505C}"/>
          </ac:cxnSpMkLst>
        </pc:cxnChg>
        <pc:cxnChg chg="add mod">
          <ac:chgData name="Sanders Wang" userId="089d73b8-785c-4012-b931-81c632b6c9c7" providerId="ADAL" clId="{B32BD82C-EE23-46A5-B0B8-2C2EAFD058E7}" dt="2021-03-18T08:43:49.989" v="638" actId="1037"/>
          <ac:cxnSpMkLst>
            <pc:docMk/>
            <pc:sldMk cId="1836843375" sldId="267"/>
            <ac:cxnSpMk id="163" creationId="{A702BF07-68F3-4C3D-9915-1D5F7FE54E73}"/>
          </ac:cxnSpMkLst>
        </pc:cxnChg>
        <pc:cxnChg chg="mod">
          <ac:chgData name="Sanders Wang" userId="089d73b8-785c-4012-b931-81c632b6c9c7" providerId="ADAL" clId="{B32BD82C-EE23-46A5-B0B8-2C2EAFD058E7}" dt="2021-03-18T08:44:32.882" v="646" actId="571"/>
          <ac:cxnSpMkLst>
            <pc:docMk/>
            <pc:sldMk cId="1836843375" sldId="267"/>
            <ac:cxnSpMk id="169" creationId="{582523C0-875D-4840-B9BC-FD693A474ED4}"/>
          </ac:cxnSpMkLst>
        </pc:cxnChg>
        <pc:cxnChg chg="mod">
          <ac:chgData name="Sanders Wang" userId="089d73b8-785c-4012-b931-81c632b6c9c7" providerId="ADAL" clId="{B32BD82C-EE23-46A5-B0B8-2C2EAFD058E7}" dt="2021-03-18T08:44:32.882" v="646" actId="571"/>
          <ac:cxnSpMkLst>
            <pc:docMk/>
            <pc:sldMk cId="1836843375" sldId="267"/>
            <ac:cxnSpMk id="170" creationId="{06179552-AD98-4E74-82B4-F2EFD661CF82}"/>
          </ac:cxnSpMkLst>
        </pc:cxnChg>
        <pc:cxnChg chg="del mod topLvl">
          <ac:chgData name="Sanders Wang" userId="089d73b8-785c-4012-b931-81c632b6c9c7" providerId="ADAL" clId="{B32BD82C-EE23-46A5-B0B8-2C2EAFD058E7}" dt="2021-03-18T08:45:36.786" v="653" actId="478"/>
          <ac:cxnSpMkLst>
            <pc:docMk/>
            <pc:sldMk cId="1836843375" sldId="267"/>
            <ac:cxnSpMk id="175" creationId="{8C799346-CE3E-4933-8C14-77C6A5E524D0}"/>
          </ac:cxnSpMkLst>
        </pc:cxnChg>
        <pc:cxnChg chg="mod topLvl">
          <ac:chgData name="Sanders Wang" userId="089d73b8-785c-4012-b931-81c632b6c9c7" providerId="ADAL" clId="{B32BD82C-EE23-46A5-B0B8-2C2EAFD058E7}" dt="2021-03-18T08:49:47.851" v="696" actId="164"/>
          <ac:cxnSpMkLst>
            <pc:docMk/>
            <pc:sldMk cId="1836843375" sldId="267"/>
            <ac:cxnSpMk id="176" creationId="{35619F1C-CEE5-4F53-8CE7-409383F97FC6}"/>
          </ac:cxnSpMkLst>
        </pc:cxnChg>
        <pc:cxnChg chg="mod topLvl">
          <ac:chgData name="Sanders Wang" userId="089d73b8-785c-4012-b931-81c632b6c9c7" providerId="ADAL" clId="{B32BD82C-EE23-46A5-B0B8-2C2EAFD058E7}" dt="2021-03-18T08:49:40.845" v="695" actId="164"/>
          <ac:cxnSpMkLst>
            <pc:docMk/>
            <pc:sldMk cId="1836843375" sldId="267"/>
            <ac:cxnSpMk id="183" creationId="{CBC0B8E1-2BBF-4D60-8208-FDA50A75DBE8}"/>
          </ac:cxnSpMkLst>
        </pc:cxnChg>
        <pc:cxnChg chg="del mod topLvl">
          <ac:chgData name="Sanders Wang" userId="089d73b8-785c-4012-b931-81c632b6c9c7" providerId="ADAL" clId="{B32BD82C-EE23-46A5-B0B8-2C2EAFD058E7}" dt="2021-03-18T08:46:56.941" v="660" actId="478"/>
          <ac:cxnSpMkLst>
            <pc:docMk/>
            <pc:sldMk cId="1836843375" sldId="267"/>
            <ac:cxnSpMk id="184" creationId="{FC1AF2A0-82EE-41F1-8D9B-9F7AD9A9566E}"/>
          </ac:cxnSpMkLst>
        </pc:cxnChg>
        <pc:cxnChg chg="mod topLvl">
          <ac:chgData name="Sanders Wang" userId="089d73b8-785c-4012-b931-81c632b6c9c7" providerId="ADAL" clId="{B32BD82C-EE23-46A5-B0B8-2C2EAFD058E7}" dt="2021-03-18T08:49:40.845" v="695" actId="164"/>
          <ac:cxnSpMkLst>
            <pc:docMk/>
            <pc:sldMk cId="1836843375" sldId="267"/>
            <ac:cxnSpMk id="189" creationId="{FACB9E71-22BC-49F0-BC1E-98817A7A22ED}"/>
          </ac:cxnSpMkLst>
        </pc:cxnChg>
        <pc:cxnChg chg="del mod topLvl">
          <ac:chgData name="Sanders Wang" userId="089d73b8-785c-4012-b931-81c632b6c9c7" providerId="ADAL" clId="{B32BD82C-EE23-46A5-B0B8-2C2EAFD058E7}" dt="2021-03-18T08:46:56.941" v="660" actId="478"/>
          <ac:cxnSpMkLst>
            <pc:docMk/>
            <pc:sldMk cId="1836843375" sldId="267"/>
            <ac:cxnSpMk id="190" creationId="{70852537-C19B-41A9-A92D-C32E70E7ED6B}"/>
          </ac:cxnSpMkLst>
        </pc:cxnChg>
        <pc:cxnChg chg="add mod">
          <ac:chgData name="Sanders Wang" userId="089d73b8-785c-4012-b931-81c632b6c9c7" providerId="ADAL" clId="{B32BD82C-EE23-46A5-B0B8-2C2EAFD058E7}" dt="2021-03-18T08:50:12.866" v="701" actId="571"/>
          <ac:cxnSpMkLst>
            <pc:docMk/>
            <pc:sldMk cId="1836843375" sldId="267"/>
            <ac:cxnSpMk id="200" creationId="{AAA25417-1004-4D39-8D8A-242537166D91}"/>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DADB94-E04A-40E1-A010-9067A0A61CF2}" type="datetimeFigureOut">
              <a:rPr lang="sv-SE" smtClean="0"/>
              <a:t>2021-03-28</a:t>
            </a:fld>
            <a:endParaRPr lang="sv-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9C3F57-A534-4CCE-9229-90C5030B92C5}" type="slidenum">
              <a:rPr lang="sv-SE" smtClean="0"/>
              <a:t>‹#›</a:t>
            </a:fld>
            <a:endParaRPr lang="sv-SE"/>
          </a:p>
        </p:txBody>
      </p:sp>
    </p:spTree>
    <p:extLst>
      <p:ext uri="{BB962C8B-B14F-4D97-AF65-F5344CB8AC3E}">
        <p14:creationId xmlns:p14="http://schemas.microsoft.com/office/powerpoint/2010/main" val="4058098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5C06-1CD5-442A-85B8-DC393A64CB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981B12EF-5466-49FC-9ACD-F09281598D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E11E8D4C-FCB1-4591-B6D1-992A3F65F474}"/>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C9E75B3A-78D0-45B0-8896-CF57B563688C}"/>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46F0F5E-3594-4F5D-A783-EA48D934EDBA}"/>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442199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DA30-E298-40C7-8FAC-2A8C2950B999}"/>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E5BEF8DF-27E8-4812-8BD4-F435379EFF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DDA72FD-13DD-4648-9C4E-D0E09C0BC938}"/>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8B902310-06F7-49CF-ACF7-7A9B71C490D2}"/>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8E25ABB-CDFB-49FA-9271-45D7B8299E64}"/>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41110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8240D5-045A-4A96-BC2E-44D2BEEAFEC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14E62776-69D9-4521-8E4F-9F7EA895E4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34C0D750-58BF-434E-B5C2-AE6DE1D9553C}"/>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0FA950D1-0109-4F11-88A9-F38FE53CEAE7}"/>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5CF09001-6A90-4EBE-AB17-7EA89A2415D9}"/>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1374488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B4221-1E09-4FB7-9F11-31592630B9E9}"/>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0F737389-5750-4F0F-8A3C-67DD6BEAD0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9A1376B0-8A42-45D8-8969-1775DC2E28E6}"/>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9EC89F02-625D-467A-84A1-12D1F5C7050F}"/>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CA4C295F-D3FE-42C0-A5D5-037BC302206D}"/>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3754648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DA8B4-E8D6-4F19-A4AE-9FB9CB5B59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E80961FC-DF92-41AA-B4ED-C41C62ABB4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DD6E3B-B296-491D-BFB0-5660014F6F59}"/>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29E4BDE2-EDBC-4A0D-A913-A73D72D2BCFD}"/>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D84BF75-8204-4284-8DA9-5E689877E277}"/>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3750664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8FB62-3B59-4F99-98A2-4F396DCCB591}"/>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69F5C38A-FCF2-47D8-9873-FD5A8CD5FD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25C691F2-E635-49FD-815D-E68B134C7A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8BE55C06-986D-4883-B37B-3F3EBD22A885}"/>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6" name="Footer Placeholder 5">
            <a:extLst>
              <a:ext uri="{FF2B5EF4-FFF2-40B4-BE49-F238E27FC236}">
                <a16:creationId xmlns:a16="http://schemas.microsoft.com/office/drawing/2014/main" id="{058C9340-10D8-4C68-B0D0-80B048B092D3}"/>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43F2730F-8CF6-49E7-A52B-3A99C69EC04C}"/>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217708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46A5C-FC5B-468B-84A7-C550061470AE}"/>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50B854E0-B127-45BB-9D95-1DC1FBAEC8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188DF86-C7A4-403A-AAC6-E66ABB7F315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D7FE2A9D-4249-4F7A-954A-F3601F8527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D75E60-D562-43DE-9F45-29A8E90F10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6606972B-5FFF-4944-8025-081FE4E88A58}"/>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8" name="Footer Placeholder 7">
            <a:extLst>
              <a:ext uri="{FF2B5EF4-FFF2-40B4-BE49-F238E27FC236}">
                <a16:creationId xmlns:a16="http://schemas.microsoft.com/office/drawing/2014/main" id="{3FB7C82E-3A5B-4730-B5D0-53516A3A96F6}"/>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D7AC3519-D94B-45A5-AA6C-EC1A12F61330}"/>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23784236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196D-7D8C-4719-A6BB-C627064C9E82}"/>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46F401F8-BF7B-4126-87A9-624450DABD91}"/>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4" name="Footer Placeholder 3">
            <a:extLst>
              <a:ext uri="{FF2B5EF4-FFF2-40B4-BE49-F238E27FC236}">
                <a16:creationId xmlns:a16="http://schemas.microsoft.com/office/drawing/2014/main" id="{95D30F6C-D95F-46C0-A149-AE321052FB6D}"/>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C2006248-0E58-4F78-ACFD-C3243192C1D4}"/>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3119685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474342-7A7C-410B-AF57-D7AB6A12E9F5}"/>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3" name="Footer Placeholder 2">
            <a:extLst>
              <a:ext uri="{FF2B5EF4-FFF2-40B4-BE49-F238E27FC236}">
                <a16:creationId xmlns:a16="http://schemas.microsoft.com/office/drawing/2014/main" id="{2A4224D0-4499-4B31-AA2A-B3DE1945BA43}"/>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C401AAE0-B2DA-41DF-BF6F-0E7A72DAEED9}"/>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1321570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E1EA5-DE82-4A32-BBD9-90B7EEF915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1B36C533-29EE-4867-A900-A9D5F4D191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7DBCB0C9-25C6-4539-882E-6F552B2BC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2D9A50-7E25-4445-A765-F8580E9BC8D9}"/>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6" name="Footer Placeholder 5">
            <a:extLst>
              <a:ext uri="{FF2B5EF4-FFF2-40B4-BE49-F238E27FC236}">
                <a16:creationId xmlns:a16="http://schemas.microsoft.com/office/drawing/2014/main" id="{5553A8C6-F31B-4341-A0A4-E6C9771D998C}"/>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C9CE07C-3D86-4C61-AC59-DBF78D61C08A}"/>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422485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299C-9BBF-4B0F-8298-1E77478F47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8C627ECC-089A-4178-8FC9-F9F693528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5B69D181-5132-4F20-B86A-1B08058C1F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9C23DD-B062-4631-8463-FE325A37F60E}"/>
              </a:ext>
            </a:extLst>
          </p:cNvPr>
          <p:cNvSpPr>
            <a:spLocks noGrp="1"/>
          </p:cNvSpPr>
          <p:nvPr>
            <p:ph type="dt" sz="half" idx="10"/>
          </p:nvPr>
        </p:nvSpPr>
        <p:spPr/>
        <p:txBody>
          <a:bodyPr/>
          <a:lstStyle/>
          <a:p>
            <a:fld id="{749199C3-9F83-4839-9EB8-223F3A1FAFDF}" type="datetimeFigureOut">
              <a:rPr lang="sv-SE" smtClean="0"/>
              <a:t>2021-03-28</a:t>
            </a:fld>
            <a:endParaRPr lang="sv-SE"/>
          </a:p>
        </p:txBody>
      </p:sp>
      <p:sp>
        <p:nvSpPr>
          <p:cNvPr id="6" name="Footer Placeholder 5">
            <a:extLst>
              <a:ext uri="{FF2B5EF4-FFF2-40B4-BE49-F238E27FC236}">
                <a16:creationId xmlns:a16="http://schemas.microsoft.com/office/drawing/2014/main" id="{6A6529F6-C447-418F-B964-C6AAD9044AC7}"/>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C7371441-01D1-4C11-90E2-B2474FAA2316}"/>
              </a:ext>
            </a:extLst>
          </p:cNvPr>
          <p:cNvSpPr>
            <a:spLocks noGrp="1"/>
          </p:cNvSpPr>
          <p:nvPr>
            <p:ph type="sldNum" sz="quarter" idx="12"/>
          </p:nvPr>
        </p:nvSpPr>
        <p:spPr/>
        <p:txBody>
          <a:bodyPr/>
          <a:lstStyle/>
          <a:p>
            <a:fld id="{CCD9C7C0-EA20-48FB-8C7E-858E40AA30B9}" type="slidenum">
              <a:rPr lang="sv-SE" smtClean="0"/>
              <a:t>‹#›</a:t>
            </a:fld>
            <a:endParaRPr lang="sv-SE"/>
          </a:p>
        </p:txBody>
      </p:sp>
    </p:spTree>
    <p:extLst>
      <p:ext uri="{BB962C8B-B14F-4D97-AF65-F5344CB8AC3E}">
        <p14:creationId xmlns:p14="http://schemas.microsoft.com/office/powerpoint/2010/main" val="399234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E124CD-5974-468B-87EB-B8305CB239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A9CC61D8-3F1B-4878-B2C3-522CFBD9A5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0F7DF7A4-DF06-4A71-8834-AE62C77BBD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199C3-9F83-4839-9EB8-223F3A1FAFDF}" type="datetimeFigureOut">
              <a:rPr lang="sv-SE" smtClean="0"/>
              <a:t>2021-03-28</a:t>
            </a:fld>
            <a:endParaRPr lang="sv-SE"/>
          </a:p>
        </p:txBody>
      </p:sp>
      <p:sp>
        <p:nvSpPr>
          <p:cNvPr id="5" name="Footer Placeholder 4">
            <a:extLst>
              <a:ext uri="{FF2B5EF4-FFF2-40B4-BE49-F238E27FC236}">
                <a16:creationId xmlns:a16="http://schemas.microsoft.com/office/drawing/2014/main" id="{C2CBE2DE-D180-464E-9F60-2614DF4D6F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0C695369-5D31-492F-9E71-F540000598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D9C7C0-EA20-48FB-8C7E-858E40AA30B9}" type="slidenum">
              <a:rPr lang="sv-SE" smtClean="0"/>
              <a:t>‹#›</a:t>
            </a:fld>
            <a:endParaRPr lang="sv-SE"/>
          </a:p>
        </p:txBody>
      </p:sp>
    </p:spTree>
    <p:extLst>
      <p:ext uri="{BB962C8B-B14F-4D97-AF65-F5344CB8AC3E}">
        <p14:creationId xmlns:p14="http://schemas.microsoft.com/office/powerpoint/2010/main" val="4120568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hyperlink" Target="http://www.countryflags.com/nl/portugal-vlag-emoji.html" TargetMode="External"/><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hyperlink" Target="https://www.iconfinder.com/icons/330269/es_hispanic_red_spain_spanish_flag_waving_flag_icon" TargetMode="External"/><Relationship Id="rId5" Type="http://schemas.openxmlformats.org/officeDocument/2006/relationships/image" Target="../media/image6.png"/><Relationship Id="rId15" Type="http://schemas.openxmlformats.org/officeDocument/2006/relationships/hyperlink" Target="https://pt.wikipedia.org/wiki/Ficheiro:Nuvola_Europe_flag.svg" TargetMode="External"/><Relationship Id="rId10" Type="http://schemas.openxmlformats.org/officeDocument/2006/relationships/image" Target="../media/image9.png"/><Relationship Id="rId4" Type="http://schemas.openxmlformats.org/officeDocument/2006/relationships/image" Target="../media/image5.jpeg"/><Relationship Id="rId9" Type="http://schemas.openxmlformats.org/officeDocument/2006/relationships/image" Target="../media/image8.pn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hyperlink" Target="https://es.fotolia.com/id/129294025" TargetMode="External"/><Relationship Id="rId21" Type="http://schemas.openxmlformats.org/officeDocument/2006/relationships/hyperlink" Target="https://freesvg.org/boat-restaurant" TargetMode="External"/><Relationship Id="rId7" Type="http://schemas.openxmlformats.org/officeDocument/2006/relationships/image" Target="../media/image6.png"/><Relationship Id="rId12" Type="http://schemas.openxmlformats.org/officeDocument/2006/relationships/hyperlink" Target="https://www.iconfinder.com/icons/330269/es_hispanic_red_spain_spanish_flag_waving_flag_icon" TargetMode="External"/><Relationship Id="rId17" Type="http://schemas.openxmlformats.org/officeDocument/2006/relationships/image" Target="../media/image13.jpeg"/><Relationship Id="rId2" Type="http://schemas.openxmlformats.org/officeDocument/2006/relationships/image" Target="../media/image12.jpg"/><Relationship Id="rId16" Type="http://schemas.openxmlformats.org/officeDocument/2006/relationships/hyperlink" Target="https://pt.wikipedia.org/wiki/Ficheiro:Nuvola_Europe_flag.svg" TargetMode="External"/><Relationship Id="rId20" Type="http://schemas.openxmlformats.org/officeDocument/2006/relationships/image" Target="../media/image15.png"/><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1.png"/><Relationship Id="rId10" Type="http://schemas.microsoft.com/office/2007/relationships/hdphoto" Target="../media/hdphoto3.wdp"/><Relationship Id="rId19" Type="http://schemas.openxmlformats.org/officeDocument/2006/relationships/hyperlink" Target="http://es.wikisource.org/wiki/archivo:flag_of_the_united_kingdom_square.svg" TargetMode="External"/><Relationship Id="rId4" Type="http://schemas.openxmlformats.org/officeDocument/2006/relationships/image" Target="../media/image5.jpeg"/><Relationship Id="rId9" Type="http://schemas.openxmlformats.org/officeDocument/2006/relationships/image" Target="../media/image7.png"/><Relationship Id="rId14" Type="http://schemas.openxmlformats.org/officeDocument/2006/relationships/hyperlink" Target="http://www.countryflags.com/nl/portugal-vlag-emoji.htm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hyperlink" Target="https://commons.wikimedia.org/wiki/Category:Nuvola_PNG_icons" TargetMode="External"/><Relationship Id="rId3" Type="http://schemas.openxmlformats.org/officeDocument/2006/relationships/hyperlink" Target="https://es.fotolia.com/id/129294025" TargetMode="External"/><Relationship Id="rId7" Type="http://schemas.openxmlformats.org/officeDocument/2006/relationships/hyperlink" Target="https://commons.wikimedia.org/wiki/File:Russia._Flag_of_ships_of_Border_Guard_Force_1993.svg" TargetMode="External"/><Relationship Id="rId12" Type="http://schemas.openxmlformats.org/officeDocument/2006/relationships/image" Target="../media/image18.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hyperlink" Target="https://www.iconfinder.com/icons/330269/es_hispanic_red_spain_spanish_flag_waving_flag_icon" TargetMode="External"/><Relationship Id="rId5" Type="http://schemas.openxmlformats.org/officeDocument/2006/relationships/hyperlink" Target="https://www.pinterest.es/pin/430938258075966269/" TargetMode="External"/><Relationship Id="rId10" Type="http://schemas.openxmlformats.org/officeDocument/2006/relationships/image" Target="../media/image9.png"/><Relationship Id="rId4" Type="http://schemas.openxmlformats.org/officeDocument/2006/relationships/image" Target="../media/image16.png"/><Relationship Id="rId9" Type="http://schemas.openxmlformats.org/officeDocument/2006/relationships/hyperlink" Target="http://es.wikisource.org/wiki/archivo:flag_of_the_united_kingdom_square.sv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EB76F3-99FE-46C6-88B4-D9B8D4ED4041}"/>
              </a:ext>
            </a:extLst>
          </p:cNvPr>
          <p:cNvSpPr txBox="1"/>
          <p:nvPr/>
        </p:nvSpPr>
        <p:spPr>
          <a:xfrm>
            <a:off x="0" y="0"/>
            <a:ext cx="2625334" cy="369332"/>
          </a:xfrm>
          <a:prstGeom prst="rect">
            <a:avLst/>
          </a:prstGeom>
          <a:noFill/>
        </p:spPr>
        <p:txBody>
          <a:bodyPr wrap="none" rtlCol="0">
            <a:spAutoFit/>
          </a:bodyPr>
          <a:lstStyle/>
          <a:p>
            <a:r>
              <a:rPr lang="sv-SE" b="1" dirty="0"/>
              <a:t>SAILING SHIP STRUCTURE</a:t>
            </a:r>
          </a:p>
        </p:txBody>
      </p:sp>
      <p:pic>
        <p:nvPicPr>
          <p:cNvPr id="1028" name="Picture 4" descr="Sails Names on a Square Rigger | Tall ships, Sailing, Boat design">
            <a:extLst>
              <a:ext uri="{FF2B5EF4-FFF2-40B4-BE49-F238E27FC236}">
                <a16:creationId xmlns:a16="http://schemas.microsoft.com/office/drawing/2014/main" id="{BD924069-7C68-4D95-B384-35727DC5D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283" y="420972"/>
            <a:ext cx="7874405" cy="630887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35521BE6-E06B-4AF1-A642-E0A9BAD5E7F4}"/>
              </a:ext>
            </a:extLst>
          </p:cNvPr>
          <p:cNvSpPr/>
          <p:nvPr/>
        </p:nvSpPr>
        <p:spPr>
          <a:xfrm>
            <a:off x="3554859" y="2938409"/>
            <a:ext cx="667820" cy="636998"/>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a:extLst>
              <a:ext uri="{FF2B5EF4-FFF2-40B4-BE49-F238E27FC236}">
                <a16:creationId xmlns:a16="http://schemas.microsoft.com/office/drawing/2014/main" id="{00E17E8F-1F4B-4508-BB9E-BC09FC357E2E}"/>
              </a:ext>
            </a:extLst>
          </p:cNvPr>
          <p:cNvSpPr/>
          <p:nvPr/>
        </p:nvSpPr>
        <p:spPr>
          <a:xfrm>
            <a:off x="3164012" y="3004148"/>
            <a:ext cx="452063" cy="369332"/>
          </a:xfrm>
          <a:prstGeom prst="rect">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sv-SE" b="1" dirty="0">
                <a:solidFill>
                  <a:srgbClr val="002060"/>
                </a:solidFill>
              </a:rPr>
              <a:t>jib</a:t>
            </a:r>
          </a:p>
        </p:txBody>
      </p:sp>
      <p:sp>
        <p:nvSpPr>
          <p:cNvPr id="9" name="Rectangle 8">
            <a:extLst>
              <a:ext uri="{FF2B5EF4-FFF2-40B4-BE49-F238E27FC236}">
                <a16:creationId xmlns:a16="http://schemas.microsoft.com/office/drawing/2014/main" id="{E240653A-57C1-4A47-A749-5A1A97ABBA82}"/>
              </a:ext>
            </a:extLst>
          </p:cNvPr>
          <p:cNvSpPr/>
          <p:nvPr/>
        </p:nvSpPr>
        <p:spPr>
          <a:xfrm>
            <a:off x="2625334" y="3790626"/>
            <a:ext cx="1063090" cy="369332"/>
          </a:xfrm>
          <a:prstGeom prst="rect">
            <a:avLst/>
          </a:prstGeom>
          <a:noFill/>
          <a:ln w="254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r>
              <a:rPr lang="sv-SE" b="1" dirty="0">
                <a:solidFill>
                  <a:srgbClr val="002060"/>
                </a:solidFill>
              </a:rPr>
              <a:t>bowsprit</a:t>
            </a:r>
          </a:p>
        </p:txBody>
      </p:sp>
      <p:cxnSp>
        <p:nvCxnSpPr>
          <p:cNvPr id="8" name="Straight Connector 7">
            <a:extLst>
              <a:ext uri="{FF2B5EF4-FFF2-40B4-BE49-F238E27FC236}">
                <a16:creationId xmlns:a16="http://schemas.microsoft.com/office/drawing/2014/main" id="{22777FDF-D01C-4B9A-83F4-525121DEE192}"/>
              </a:ext>
            </a:extLst>
          </p:cNvPr>
          <p:cNvCxnSpPr>
            <a:cxnSpLocks/>
          </p:cNvCxnSpPr>
          <p:nvPr/>
        </p:nvCxnSpPr>
        <p:spPr>
          <a:xfrm>
            <a:off x="3400746" y="3575407"/>
            <a:ext cx="1756881" cy="487753"/>
          </a:xfrm>
          <a:prstGeom prst="line">
            <a:avLst/>
          </a:prstGeom>
          <a:ln w="63500">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462CA9E-2316-4B7F-B0D2-FDDF7DB4869D}"/>
              </a:ext>
            </a:extLst>
          </p:cNvPr>
          <p:cNvCxnSpPr>
            <a:cxnSpLocks/>
            <a:stCxn id="9" idx="3"/>
          </p:cNvCxnSpPr>
          <p:nvPr/>
        </p:nvCxnSpPr>
        <p:spPr>
          <a:xfrm flipV="1">
            <a:off x="3688424" y="3790626"/>
            <a:ext cx="410965" cy="184666"/>
          </a:xfrm>
          <a:prstGeom prst="straightConnector1">
            <a:avLst/>
          </a:prstGeom>
          <a:ln w="12700">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02BD25-23AE-4773-AE26-3C7E9162E8C2}"/>
              </a:ext>
            </a:extLst>
          </p:cNvPr>
          <p:cNvCxnSpPr>
            <a:cxnSpLocks/>
          </p:cNvCxnSpPr>
          <p:nvPr/>
        </p:nvCxnSpPr>
        <p:spPr>
          <a:xfrm>
            <a:off x="5157627" y="4159958"/>
            <a:ext cx="3955551" cy="0"/>
          </a:xfrm>
          <a:prstGeom prst="line">
            <a:avLst/>
          </a:prstGeom>
          <a:ln w="63500">
            <a:solidFill>
              <a:schemeClr val="accent4">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21042CB-51EF-40B9-B477-D6E00C5FEA68}"/>
              </a:ext>
            </a:extLst>
          </p:cNvPr>
          <p:cNvSpPr/>
          <p:nvPr/>
        </p:nvSpPr>
        <p:spPr>
          <a:xfrm>
            <a:off x="3362136" y="4454306"/>
            <a:ext cx="652575" cy="382040"/>
          </a:xfrm>
          <a:prstGeom prst="rect">
            <a:avLst/>
          </a:prstGeom>
          <a:noFill/>
          <a:ln w="25400">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chemeClr val="accent4">
                    <a:lumMod val="50000"/>
                  </a:schemeClr>
                </a:solidFill>
              </a:rPr>
              <a:t>deck</a:t>
            </a:r>
          </a:p>
        </p:txBody>
      </p:sp>
      <p:cxnSp>
        <p:nvCxnSpPr>
          <p:cNvPr id="22" name="Straight Arrow Connector 21">
            <a:extLst>
              <a:ext uri="{FF2B5EF4-FFF2-40B4-BE49-F238E27FC236}">
                <a16:creationId xmlns:a16="http://schemas.microsoft.com/office/drawing/2014/main" id="{2B16298C-427B-4749-B148-68B94B891CCC}"/>
              </a:ext>
            </a:extLst>
          </p:cNvPr>
          <p:cNvCxnSpPr>
            <a:cxnSpLocks/>
            <a:stCxn id="19" idx="3"/>
          </p:cNvCxnSpPr>
          <p:nvPr/>
        </p:nvCxnSpPr>
        <p:spPr>
          <a:xfrm flipV="1">
            <a:off x="4014711" y="4116025"/>
            <a:ext cx="1553882" cy="529301"/>
          </a:xfrm>
          <a:prstGeom prst="straightConnector1">
            <a:avLst/>
          </a:prstGeom>
          <a:ln w="12700">
            <a:solidFill>
              <a:schemeClr val="accent4">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D2EF2D-C4A3-4CC7-B006-28169DB44B06}"/>
              </a:ext>
            </a:extLst>
          </p:cNvPr>
          <p:cNvCxnSpPr>
            <a:cxnSpLocks/>
          </p:cNvCxnSpPr>
          <p:nvPr/>
        </p:nvCxnSpPr>
        <p:spPr>
          <a:xfrm>
            <a:off x="5157627" y="4159958"/>
            <a:ext cx="261765" cy="216833"/>
          </a:xfrm>
          <a:prstGeom prst="line">
            <a:avLst/>
          </a:prstGeom>
          <a:ln w="63500">
            <a:solidFill>
              <a:schemeClr val="accent4">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5E75D41-18E7-44CE-9314-1B3179080C33}"/>
              </a:ext>
            </a:extLst>
          </p:cNvPr>
          <p:cNvSpPr/>
          <p:nvPr/>
        </p:nvSpPr>
        <p:spPr>
          <a:xfrm>
            <a:off x="3354347" y="4933145"/>
            <a:ext cx="652575" cy="382040"/>
          </a:xfrm>
          <a:prstGeom prst="rect">
            <a:avLst/>
          </a:prstGeom>
          <a:noFill/>
          <a:ln w="25400">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chemeClr val="accent4">
                    <a:lumMod val="50000"/>
                  </a:schemeClr>
                </a:solidFill>
              </a:rPr>
              <a:t>hull</a:t>
            </a:r>
          </a:p>
        </p:txBody>
      </p:sp>
      <p:cxnSp>
        <p:nvCxnSpPr>
          <p:cNvPr id="29" name="Straight Arrow Connector 28">
            <a:extLst>
              <a:ext uri="{FF2B5EF4-FFF2-40B4-BE49-F238E27FC236}">
                <a16:creationId xmlns:a16="http://schemas.microsoft.com/office/drawing/2014/main" id="{0F62E713-CEFD-433A-ACF8-2FC4089B0267}"/>
              </a:ext>
            </a:extLst>
          </p:cNvPr>
          <p:cNvCxnSpPr>
            <a:cxnSpLocks/>
            <a:stCxn id="28" idx="3"/>
          </p:cNvCxnSpPr>
          <p:nvPr/>
        </p:nvCxnSpPr>
        <p:spPr>
          <a:xfrm flipV="1">
            <a:off x="4006922" y="4256757"/>
            <a:ext cx="1299515" cy="867408"/>
          </a:xfrm>
          <a:prstGeom prst="straightConnector1">
            <a:avLst/>
          </a:prstGeom>
          <a:ln w="12700">
            <a:solidFill>
              <a:schemeClr val="accent4">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A4FF14B-E515-4D29-A0FE-55CECF7B8F55}"/>
              </a:ext>
            </a:extLst>
          </p:cNvPr>
          <p:cNvCxnSpPr>
            <a:cxnSpLocks/>
          </p:cNvCxnSpPr>
          <p:nvPr/>
        </p:nvCxnSpPr>
        <p:spPr>
          <a:xfrm>
            <a:off x="5568593" y="4355167"/>
            <a:ext cx="3015300" cy="21624"/>
          </a:xfrm>
          <a:prstGeom prst="line">
            <a:avLst/>
          </a:prstGeom>
          <a:ln w="63500">
            <a:solidFill>
              <a:schemeClr val="accent4">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10997D4-84A5-41F7-BB2F-378AB5F4DBA0}"/>
              </a:ext>
            </a:extLst>
          </p:cNvPr>
          <p:cNvSpPr/>
          <p:nvPr/>
        </p:nvSpPr>
        <p:spPr>
          <a:xfrm>
            <a:off x="9734598" y="4933145"/>
            <a:ext cx="652575" cy="382040"/>
          </a:xfrm>
          <a:prstGeom prst="rect">
            <a:avLst/>
          </a:prstGeom>
          <a:noFill/>
          <a:ln w="25400">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chemeClr val="accent4">
                    <a:lumMod val="50000"/>
                  </a:schemeClr>
                </a:solidFill>
              </a:rPr>
              <a:t>keel</a:t>
            </a:r>
          </a:p>
        </p:txBody>
      </p:sp>
      <p:cxnSp>
        <p:nvCxnSpPr>
          <p:cNvPr id="36" name="Straight Arrow Connector 35">
            <a:extLst>
              <a:ext uri="{FF2B5EF4-FFF2-40B4-BE49-F238E27FC236}">
                <a16:creationId xmlns:a16="http://schemas.microsoft.com/office/drawing/2014/main" id="{DAE08ED0-642F-485F-9361-B00EC67F784B}"/>
              </a:ext>
            </a:extLst>
          </p:cNvPr>
          <p:cNvCxnSpPr>
            <a:cxnSpLocks/>
            <a:stCxn id="35" idx="1"/>
          </p:cNvCxnSpPr>
          <p:nvPr/>
        </p:nvCxnSpPr>
        <p:spPr>
          <a:xfrm flipH="1" flipV="1">
            <a:off x="8435083" y="4376791"/>
            <a:ext cx="1299515" cy="747374"/>
          </a:xfrm>
          <a:prstGeom prst="straightConnector1">
            <a:avLst/>
          </a:prstGeom>
          <a:ln w="12700">
            <a:solidFill>
              <a:schemeClr val="accent4">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17BF02C-2946-44AA-B841-C9FF6774BE13}"/>
              </a:ext>
            </a:extLst>
          </p:cNvPr>
          <p:cNvCxnSpPr>
            <a:cxnSpLocks/>
          </p:cNvCxnSpPr>
          <p:nvPr/>
        </p:nvCxnSpPr>
        <p:spPr>
          <a:xfrm>
            <a:off x="9107649" y="4063160"/>
            <a:ext cx="15577" cy="478018"/>
          </a:xfrm>
          <a:prstGeom prst="line">
            <a:avLst/>
          </a:prstGeom>
          <a:ln w="63500">
            <a:solidFill>
              <a:schemeClr val="accent4">
                <a:lumMod val="50000"/>
                <a:alpha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2EBA026-8825-4739-82F9-AA66E65659FB}"/>
              </a:ext>
            </a:extLst>
          </p:cNvPr>
          <p:cNvSpPr/>
          <p:nvPr/>
        </p:nvSpPr>
        <p:spPr>
          <a:xfrm>
            <a:off x="9123224" y="4304873"/>
            <a:ext cx="595902" cy="340454"/>
          </a:xfrm>
          <a:prstGeom prst="rect">
            <a:avLst/>
          </a:prstGeom>
          <a:solidFill>
            <a:schemeClr val="accent4">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Rectangle 47">
            <a:extLst>
              <a:ext uri="{FF2B5EF4-FFF2-40B4-BE49-F238E27FC236}">
                <a16:creationId xmlns:a16="http://schemas.microsoft.com/office/drawing/2014/main" id="{96AC02C4-9B01-4A89-8AAD-0F7EC46A5B1A}"/>
              </a:ext>
            </a:extLst>
          </p:cNvPr>
          <p:cNvSpPr/>
          <p:nvPr/>
        </p:nvSpPr>
        <p:spPr>
          <a:xfrm>
            <a:off x="10024474" y="3881071"/>
            <a:ext cx="963344" cy="369332"/>
          </a:xfrm>
          <a:prstGeom prst="rect">
            <a:avLst/>
          </a:prstGeom>
          <a:noFill/>
          <a:ln w="25400">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chemeClr val="accent4">
                    <a:lumMod val="50000"/>
                  </a:schemeClr>
                </a:solidFill>
              </a:rPr>
              <a:t>rudder</a:t>
            </a:r>
          </a:p>
        </p:txBody>
      </p:sp>
      <p:cxnSp>
        <p:nvCxnSpPr>
          <p:cNvPr id="49" name="Straight Arrow Connector 48">
            <a:extLst>
              <a:ext uri="{FF2B5EF4-FFF2-40B4-BE49-F238E27FC236}">
                <a16:creationId xmlns:a16="http://schemas.microsoft.com/office/drawing/2014/main" id="{D0159864-2AB6-46CB-B5F5-E9D77FC8D731}"/>
              </a:ext>
            </a:extLst>
          </p:cNvPr>
          <p:cNvCxnSpPr>
            <a:cxnSpLocks/>
            <a:stCxn id="48" idx="1"/>
            <a:endCxn id="45" idx="3"/>
          </p:cNvCxnSpPr>
          <p:nvPr/>
        </p:nvCxnSpPr>
        <p:spPr>
          <a:xfrm flipH="1">
            <a:off x="9719126" y="4065737"/>
            <a:ext cx="305348" cy="409363"/>
          </a:xfrm>
          <a:prstGeom prst="straightConnector1">
            <a:avLst/>
          </a:prstGeom>
          <a:ln w="12700">
            <a:solidFill>
              <a:schemeClr val="accent4">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A6B5DE9-ECAF-4557-897C-BBCF98214107}"/>
              </a:ext>
            </a:extLst>
          </p:cNvPr>
          <p:cNvSpPr/>
          <p:nvPr/>
        </p:nvSpPr>
        <p:spPr>
          <a:xfrm>
            <a:off x="5419392" y="1294544"/>
            <a:ext cx="1073875" cy="2670205"/>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sv-SE" b="1" dirty="0">
                <a:solidFill>
                  <a:schemeClr val="accent2">
                    <a:lumMod val="50000"/>
                  </a:schemeClr>
                </a:solidFill>
              </a:rPr>
              <a:t>Fore</a:t>
            </a:r>
          </a:p>
        </p:txBody>
      </p:sp>
      <p:sp>
        <p:nvSpPr>
          <p:cNvPr id="55" name="Rectangle 54">
            <a:extLst>
              <a:ext uri="{FF2B5EF4-FFF2-40B4-BE49-F238E27FC236}">
                <a16:creationId xmlns:a16="http://schemas.microsoft.com/office/drawing/2014/main" id="{C62AA738-417F-4D0C-817F-DF355E427DD8}"/>
              </a:ext>
            </a:extLst>
          </p:cNvPr>
          <p:cNvSpPr/>
          <p:nvPr/>
        </p:nvSpPr>
        <p:spPr>
          <a:xfrm>
            <a:off x="4688110" y="572821"/>
            <a:ext cx="963344" cy="369332"/>
          </a:xfrm>
          <a:prstGeom prst="rect">
            <a:avLst/>
          </a:prstGeom>
          <a:noFill/>
          <a:ln w="25400">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chemeClr val="accent2">
                    <a:lumMod val="50000"/>
                  </a:schemeClr>
                </a:solidFill>
              </a:rPr>
              <a:t>sail</a:t>
            </a:r>
          </a:p>
        </p:txBody>
      </p:sp>
      <p:sp>
        <p:nvSpPr>
          <p:cNvPr id="56" name="Rectangle 55">
            <a:extLst>
              <a:ext uri="{FF2B5EF4-FFF2-40B4-BE49-F238E27FC236}">
                <a16:creationId xmlns:a16="http://schemas.microsoft.com/office/drawing/2014/main" id="{A0067945-CC65-47F6-8B6C-9683B9C02AFA}"/>
              </a:ext>
            </a:extLst>
          </p:cNvPr>
          <p:cNvSpPr/>
          <p:nvPr/>
        </p:nvSpPr>
        <p:spPr>
          <a:xfrm>
            <a:off x="6540547" y="590346"/>
            <a:ext cx="1594500" cy="3496285"/>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r>
              <a:rPr lang="sv-SE" b="1" dirty="0">
                <a:solidFill>
                  <a:schemeClr val="accent2">
                    <a:lumMod val="50000"/>
                  </a:schemeClr>
                </a:solidFill>
              </a:rPr>
              <a:t>Main</a:t>
            </a:r>
          </a:p>
        </p:txBody>
      </p:sp>
      <p:sp>
        <p:nvSpPr>
          <p:cNvPr id="57" name="Rectangle 56">
            <a:extLst>
              <a:ext uri="{FF2B5EF4-FFF2-40B4-BE49-F238E27FC236}">
                <a16:creationId xmlns:a16="http://schemas.microsoft.com/office/drawing/2014/main" id="{0B4211F2-F48F-4A9D-A1AF-D897F399F863}"/>
              </a:ext>
            </a:extLst>
          </p:cNvPr>
          <p:cNvSpPr/>
          <p:nvPr/>
        </p:nvSpPr>
        <p:spPr>
          <a:xfrm>
            <a:off x="4142682" y="1473776"/>
            <a:ext cx="963344" cy="36933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rgbClr val="FF0000"/>
                </a:solidFill>
              </a:rPr>
              <a:t>master</a:t>
            </a:r>
          </a:p>
        </p:txBody>
      </p:sp>
      <p:sp>
        <p:nvSpPr>
          <p:cNvPr id="58" name="Rectangle 57">
            <a:extLst>
              <a:ext uri="{FF2B5EF4-FFF2-40B4-BE49-F238E27FC236}">
                <a16:creationId xmlns:a16="http://schemas.microsoft.com/office/drawing/2014/main" id="{189595F8-13F9-48EE-AC1E-3B9BADCA0F37}"/>
              </a:ext>
            </a:extLst>
          </p:cNvPr>
          <p:cNvSpPr/>
          <p:nvPr/>
        </p:nvSpPr>
        <p:spPr>
          <a:xfrm>
            <a:off x="9988457" y="3345026"/>
            <a:ext cx="963344" cy="36933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rgbClr val="FF0000"/>
                </a:solidFill>
              </a:rPr>
              <a:t>boom</a:t>
            </a:r>
          </a:p>
        </p:txBody>
      </p:sp>
      <p:sp>
        <p:nvSpPr>
          <p:cNvPr id="59" name="Rectangle 58">
            <a:extLst>
              <a:ext uri="{FF2B5EF4-FFF2-40B4-BE49-F238E27FC236}">
                <a16:creationId xmlns:a16="http://schemas.microsoft.com/office/drawing/2014/main" id="{D7BB2067-693A-4BA3-A3D5-75819E108C32}"/>
              </a:ext>
            </a:extLst>
          </p:cNvPr>
          <p:cNvSpPr/>
          <p:nvPr/>
        </p:nvSpPr>
        <p:spPr>
          <a:xfrm>
            <a:off x="8135046" y="1658442"/>
            <a:ext cx="1172691" cy="1567641"/>
          </a:xfrm>
          <a:prstGeom prst="rect">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r"/>
            <a:r>
              <a:rPr lang="sv-SE" b="1" dirty="0">
                <a:solidFill>
                  <a:schemeClr val="accent2">
                    <a:lumMod val="50000"/>
                  </a:schemeClr>
                </a:solidFill>
              </a:rPr>
              <a:t>Mizzen</a:t>
            </a:r>
          </a:p>
        </p:txBody>
      </p:sp>
      <p:cxnSp>
        <p:nvCxnSpPr>
          <p:cNvPr id="60" name="Straight Connector 59">
            <a:extLst>
              <a:ext uri="{FF2B5EF4-FFF2-40B4-BE49-F238E27FC236}">
                <a16:creationId xmlns:a16="http://schemas.microsoft.com/office/drawing/2014/main" id="{1BF831FA-D5C5-457E-8D3C-EA357AD9787A}"/>
              </a:ext>
            </a:extLst>
          </p:cNvPr>
          <p:cNvCxnSpPr>
            <a:cxnSpLocks/>
          </p:cNvCxnSpPr>
          <p:nvPr/>
        </p:nvCxnSpPr>
        <p:spPr>
          <a:xfrm>
            <a:off x="5937248" y="1294544"/>
            <a:ext cx="56283" cy="2865414"/>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86BBAC3-1E57-4FB3-9D24-82C9CF978299}"/>
              </a:ext>
            </a:extLst>
          </p:cNvPr>
          <p:cNvCxnSpPr>
            <a:cxnSpLocks/>
          </p:cNvCxnSpPr>
          <p:nvPr/>
        </p:nvCxnSpPr>
        <p:spPr>
          <a:xfrm flipH="1">
            <a:off x="7452342" y="547170"/>
            <a:ext cx="13527" cy="3612788"/>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36FA7AD-8E17-45EF-8F27-C8B6C11BB196}"/>
              </a:ext>
            </a:extLst>
          </p:cNvPr>
          <p:cNvCxnSpPr>
            <a:cxnSpLocks/>
          </p:cNvCxnSpPr>
          <p:nvPr/>
        </p:nvCxnSpPr>
        <p:spPr>
          <a:xfrm flipH="1">
            <a:off x="8480100" y="1521248"/>
            <a:ext cx="31649" cy="2576552"/>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A1199A61-1E4B-42D2-9827-BBB2F772CDF6}"/>
              </a:ext>
            </a:extLst>
          </p:cNvPr>
          <p:cNvSpPr/>
          <p:nvPr/>
        </p:nvSpPr>
        <p:spPr>
          <a:xfrm>
            <a:off x="9609089" y="977478"/>
            <a:ext cx="963344" cy="36933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rgbClr val="FF0000"/>
                </a:solidFill>
              </a:rPr>
              <a:t>yard</a:t>
            </a:r>
          </a:p>
        </p:txBody>
      </p:sp>
      <p:cxnSp>
        <p:nvCxnSpPr>
          <p:cNvPr id="70" name="Straight Arrow Connector 69">
            <a:extLst>
              <a:ext uri="{FF2B5EF4-FFF2-40B4-BE49-F238E27FC236}">
                <a16:creationId xmlns:a16="http://schemas.microsoft.com/office/drawing/2014/main" id="{F5A747ED-8241-4806-AF63-E4E0495CF55D}"/>
              </a:ext>
            </a:extLst>
          </p:cNvPr>
          <p:cNvCxnSpPr>
            <a:cxnSpLocks/>
          </p:cNvCxnSpPr>
          <p:nvPr/>
        </p:nvCxnSpPr>
        <p:spPr>
          <a:xfrm>
            <a:off x="5672430" y="756831"/>
            <a:ext cx="1374079" cy="462918"/>
          </a:xfrm>
          <a:prstGeom prst="straightConnector1">
            <a:avLst/>
          </a:prstGeom>
          <a:ln w="12700">
            <a:solidFill>
              <a:schemeClr val="accent4">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23B7A0F-1E82-4CFA-A835-7350A9FB9C70}"/>
              </a:ext>
            </a:extLst>
          </p:cNvPr>
          <p:cNvCxnSpPr>
            <a:cxnSpLocks/>
            <a:stCxn id="55" idx="2"/>
          </p:cNvCxnSpPr>
          <p:nvPr/>
        </p:nvCxnSpPr>
        <p:spPr>
          <a:xfrm>
            <a:off x="5169782" y="942153"/>
            <a:ext cx="417916" cy="555192"/>
          </a:xfrm>
          <a:prstGeom prst="straightConnector1">
            <a:avLst/>
          </a:prstGeom>
          <a:ln w="12700">
            <a:solidFill>
              <a:schemeClr val="accent4">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942B46C-412E-4CEC-AE03-F5B447317683}"/>
              </a:ext>
            </a:extLst>
          </p:cNvPr>
          <p:cNvCxnSpPr>
            <a:cxnSpLocks/>
          </p:cNvCxnSpPr>
          <p:nvPr/>
        </p:nvCxnSpPr>
        <p:spPr>
          <a:xfrm>
            <a:off x="5659593" y="786725"/>
            <a:ext cx="2475453" cy="1056383"/>
          </a:xfrm>
          <a:prstGeom prst="straightConnector1">
            <a:avLst/>
          </a:prstGeom>
          <a:ln w="12700">
            <a:solidFill>
              <a:schemeClr val="accent4">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D18B7D3-C3B4-468D-B4A1-855E0ACDE6C1}"/>
              </a:ext>
            </a:extLst>
          </p:cNvPr>
          <p:cNvCxnSpPr>
            <a:cxnSpLocks/>
          </p:cNvCxnSpPr>
          <p:nvPr/>
        </p:nvCxnSpPr>
        <p:spPr>
          <a:xfrm flipH="1">
            <a:off x="7848038" y="3286244"/>
            <a:ext cx="1135840" cy="16629"/>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FF79826-446A-411A-801F-9654689C55DD}"/>
              </a:ext>
            </a:extLst>
          </p:cNvPr>
          <p:cNvCxnSpPr>
            <a:cxnSpLocks/>
          </p:cNvCxnSpPr>
          <p:nvPr/>
        </p:nvCxnSpPr>
        <p:spPr>
          <a:xfrm flipH="1">
            <a:off x="6554555" y="4045724"/>
            <a:ext cx="1710889" cy="8315"/>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8F4F388-5AD7-42A5-93F9-C9469B9202B4}"/>
              </a:ext>
            </a:extLst>
          </p:cNvPr>
          <p:cNvCxnSpPr>
            <a:cxnSpLocks/>
          </p:cNvCxnSpPr>
          <p:nvPr/>
        </p:nvCxnSpPr>
        <p:spPr>
          <a:xfrm flipH="1">
            <a:off x="5333171" y="4026907"/>
            <a:ext cx="1160096" cy="17637"/>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70B7459-F220-4A02-A2D5-46F61E597CA6}"/>
              </a:ext>
            </a:extLst>
          </p:cNvPr>
          <p:cNvCxnSpPr>
            <a:cxnSpLocks/>
          </p:cNvCxnSpPr>
          <p:nvPr/>
        </p:nvCxnSpPr>
        <p:spPr>
          <a:xfrm flipH="1">
            <a:off x="7181520" y="606974"/>
            <a:ext cx="476764" cy="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5932934-0101-4F0D-9FA8-72C88376E4FA}"/>
              </a:ext>
            </a:extLst>
          </p:cNvPr>
          <p:cNvCxnSpPr>
            <a:cxnSpLocks/>
          </p:cNvCxnSpPr>
          <p:nvPr/>
        </p:nvCxnSpPr>
        <p:spPr>
          <a:xfrm flipH="1">
            <a:off x="5619236" y="1284094"/>
            <a:ext cx="576081" cy="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CCDB7C8-E14B-4DCF-8B14-6162D0509074}"/>
              </a:ext>
            </a:extLst>
          </p:cNvPr>
          <p:cNvCxnSpPr>
            <a:cxnSpLocks/>
            <a:stCxn id="59" idx="0"/>
          </p:cNvCxnSpPr>
          <p:nvPr/>
        </p:nvCxnSpPr>
        <p:spPr>
          <a:xfrm flipH="1" flipV="1">
            <a:off x="8177576" y="1638692"/>
            <a:ext cx="543816" cy="19750"/>
          </a:xfrm>
          <a:prstGeom prst="line">
            <a:avLst/>
          </a:prstGeom>
          <a:ln w="635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7B54933-B5CE-4BED-8295-7168173660F2}"/>
              </a:ext>
            </a:extLst>
          </p:cNvPr>
          <p:cNvCxnSpPr>
            <a:cxnSpLocks/>
            <a:stCxn id="57" idx="3"/>
          </p:cNvCxnSpPr>
          <p:nvPr/>
        </p:nvCxnSpPr>
        <p:spPr>
          <a:xfrm>
            <a:off x="5106026" y="1658442"/>
            <a:ext cx="838621" cy="821664"/>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E7A18B3-CDE1-4BCF-A3EB-529F3FB21CC8}"/>
              </a:ext>
            </a:extLst>
          </p:cNvPr>
          <p:cNvCxnSpPr>
            <a:cxnSpLocks/>
            <a:stCxn id="57" idx="3"/>
          </p:cNvCxnSpPr>
          <p:nvPr/>
        </p:nvCxnSpPr>
        <p:spPr>
          <a:xfrm>
            <a:off x="5106026" y="1658442"/>
            <a:ext cx="2323037" cy="1385704"/>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273D141-0838-4E9F-986E-BFD7C7EDC8B2}"/>
              </a:ext>
            </a:extLst>
          </p:cNvPr>
          <p:cNvCxnSpPr>
            <a:cxnSpLocks/>
            <a:stCxn id="57" idx="3"/>
          </p:cNvCxnSpPr>
          <p:nvPr/>
        </p:nvCxnSpPr>
        <p:spPr>
          <a:xfrm>
            <a:off x="5106026" y="1658442"/>
            <a:ext cx="3374073" cy="781605"/>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EF6E96C-A4F1-4255-900E-A3F8AEE4D4DA}"/>
              </a:ext>
            </a:extLst>
          </p:cNvPr>
          <p:cNvCxnSpPr>
            <a:cxnSpLocks/>
            <a:stCxn id="69" idx="1"/>
          </p:cNvCxnSpPr>
          <p:nvPr/>
        </p:nvCxnSpPr>
        <p:spPr>
          <a:xfrm flipH="1">
            <a:off x="6205130" y="1162144"/>
            <a:ext cx="3403959" cy="182252"/>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F99A8257-F035-4310-B481-02D3F7E67C94}"/>
              </a:ext>
            </a:extLst>
          </p:cNvPr>
          <p:cNvCxnSpPr>
            <a:cxnSpLocks/>
            <a:stCxn id="69" idx="1"/>
          </p:cNvCxnSpPr>
          <p:nvPr/>
        </p:nvCxnSpPr>
        <p:spPr>
          <a:xfrm flipH="1" flipV="1">
            <a:off x="7429063" y="553920"/>
            <a:ext cx="2180026" cy="608224"/>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6332548-5801-4E2A-8196-85BC7C4A61C2}"/>
              </a:ext>
            </a:extLst>
          </p:cNvPr>
          <p:cNvCxnSpPr>
            <a:cxnSpLocks/>
            <a:stCxn id="69" idx="1"/>
          </p:cNvCxnSpPr>
          <p:nvPr/>
        </p:nvCxnSpPr>
        <p:spPr>
          <a:xfrm flipH="1">
            <a:off x="8583893" y="1162144"/>
            <a:ext cx="1025196" cy="454467"/>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8ACEA43-8C7F-42D4-8249-B85D16ED7C9D}"/>
              </a:ext>
            </a:extLst>
          </p:cNvPr>
          <p:cNvCxnSpPr>
            <a:cxnSpLocks/>
            <a:stCxn id="58" idx="1"/>
          </p:cNvCxnSpPr>
          <p:nvPr/>
        </p:nvCxnSpPr>
        <p:spPr>
          <a:xfrm flipH="1" flipV="1">
            <a:off x="8809698" y="3294887"/>
            <a:ext cx="1178759" cy="234805"/>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3910AB77-1339-4903-A8E2-AC872CC20FCE}"/>
              </a:ext>
            </a:extLst>
          </p:cNvPr>
          <p:cNvCxnSpPr>
            <a:cxnSpLocks/>
            <a:stCxn id="58" idx="1"/>
          </p:cNvCxnSpPr>
          <p:nvPr/>
        </p:nvCxnSpPr>
        <p:spPr>
          <a:xfrm flipH="1">
            <a:off x="8073849" y="3529692"/>
            <a:ext cx="1914608" cy="548354"/>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5A4DFE7-8628-48E4-AAC9-F0BE27292995}"/>
              </a:ext>
            </a:extLst>
          </p:cNvPr>
          <p:cNvCxnSpPr>
            <a:cxnSpLocks/>
            <a:stCxn id="58" idx="1"/>
          </p:cNvCxnSpPr>
          <p:nvPr/>
        </p:nvCxnSpPr>
        <p:spPr>
          <a:xfrm flipH="1">
            <a:off x="6298879" y="3529692"/>
            <a:ext cx="3689578" cy="541681"/>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75A56FA-F5DB-4256-AE19-29486401AC04}"/>
              </a:ext>
            </a:extLst>
          </p:cNvPr>
          <p:cNvCxnSpPr>
            <a:cxnSpLocks/>
            <a:stCxn id="55" idx="1"/>
            <a:endCxn id="10" idx="3"/>
          </p:cNvCxnSpPr>
          <p:nvPr/>
        </p:nvCxnSpPr>
        <p:spPr>
          <a:xfrm flipH="1">
            <a:off x="3125617" y="757487"/>
            <a:ext cx="1562493" cy="995695"/>
          </a:xfrm>
          <a:prstGeom prst="straightConnector1">
            <a:avLst/>
          </a:prstGeom>
          <a:ln w="12700">
            <a:solidFill>
              <a:schemeClr val="accent4">
                <a:lumMod val="50000"/>
              </a:schemeClr>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BDF04F2-5948-42B2-9450-D49BAF4737D9}"/>
              </a:ext>
            </a:extLst>
          </p:cNvPr>
          <p:cNvSpPr/>
          <p:nvPr/>
        </p:nvSpPr>
        <p:spPr>
          <a:xfrm>
            <a:off x="0" y="572822"/>
            <a:ext cx="3125617" cy="2360720"/>
          </a:xfrm>
          <a:prstGeom prst="rect">
            <a:avLst/>
          </a:prstGeom>
          <a:noFill/>
          <a:ln>
            <a:solidFill>
              <a:schemeClr val="accent4">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17" name="Group 16">
            <a:extLst>
              <a:ext uri="{FF2B5EF4-FFF2-40B4-BE49-F238E27FC236}">
                <a16:creationId xmlns:a16="http://schemas.microsoft.com/office/drawing/2014/main" id="{C1199231-8030-4203-BAA8-6F377C6639EB}"/>
              </a:ext>
            </a:extLst>
          </p:cNvPr>
          <p:cNvGrpSpPr/>
          <p:nvPr/>
        </p:nvGrpSpPr>
        <p:grpSpPr>
          <a:xfrm>
            <a:off x="557111" y="1085470"/>
            <a:ext cx="1699301" cy="957015"/>
            <a:chOff x="442175" y="904023"/>
            <a:chExt cx="1699301" cy="957015"/>
          </a:xfrm>
        </p:grpSpPr>
        <p:sp>
          <p:nvSpPr>
            <p:cNvPr id="13" name="Trapezoid 12">
              <a:extLst>
                <a:ext uri="{FF2B5EF4-FFF2-40B4-BE49-F238E27FC236}">
                  <a16:creationId xmlns:a16="http://schemas.microsoft.com/office/drawing/2014/main" id="{1AAEAFDA-21FE-446A-AE3C-4411BD908C1E}"/>
                </a:ext>
              </a:extLst>
            </p:cNvPr>
            <p:cNvSpPr/>
            <p:nvPr/>
          </p:nvSpPr>
          <p:spPr>
            <a:xfrm>
              <a:off x="442175" y="904023"/>
              <a:ext cx="1699301" cy="957015"/>
            </a:xfrm>
            <a:prstGeom prst="trapezoi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5" name="Straight Connector 14">
              <a:extLst>
                <a:ext uri="{FF2B5EF4-FFF2-40B4-BE49-F238E27FC236}">
                  <a16:creationId xmlns:a16="http://schemas.microsoft.com/office/drawing/2014/main" id="{C50EFE29-74C8-4938-B2AF-6A954F4A89EF}"/>
                </a:ext>
              </a:extLst>
            </p:cNvPr>
            <p:cNvCxnSpPr>
              <a:stCxn id="13" idx="0"/>
              <a:endCxn id="13" idx="2"/>
            </p:cNvCxnSpPr>
            <p:nvPr/>
          </p:nvCxnSpPr>
          <p:spPr>
            <a:xfrm>
              <a:off x="1291826" y="904023"/>
              <a:ext cx="0" cy="9570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1" name="Straight Connector 60">
            <a:extLst>
              <a:ext uri="{FF2B5EF4-FFF2-40B4-BE49-F238E27FC236}">
                <a16:creationId xmlns:a16="http://schemas.microsoft.com/office/drawing/2014/main" id="{313254BD-3811-423F-A821-73EC2652DA02}"/>
              </a:ext>
            </a:extLst>
          </p:cNvPr>
          <p:cNvCxnSpPr>
            <a:cxnSpLocks/>
          </p:cNvCxnSpPr>
          <p:nvPr/>
        </p:nvCxnSpPr>
        <p:spPr>
          <a:xfrm flipH="1">
            <a:off x="749898" y="1085470"/>
            <a:ext cx="1263837" cy="0"/>
          </a:xfrm>
          <a:prstGeom prst="line">
            <a:avLst/>
          </a:prstGeom>
          <a:ln w="1270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7EFDFB0-AFF6-444D-9AD8-517917E90D75}"/>
              </a:ext>
            </a:extLst>
          </p:cNvPr>
          <p:cNvCxnSpPr>
            <a:cxnSpLocks/>
          </p:cNvCxnSpPr>
          <p:nvPr/>
        </p:nvCxnSpPr>
        <p:spPr>
          <a:xfrm flipH="1" flipV="1">
            <a:off x="557112" y="2049244"/>
            <a:ext cx="1699300" cy="20030"/>
          </a:xfrm>
          <a:prstGeom prst="line">
            <a:avLst/>
          </a:prstGeom>
          <a:ln w="1270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13B2048-CE65-4F1A-8FE3-AAF54FB3D993}"/>
              </a:ext>
            </a:extLst>
          </p:cNvPr>
          <p:cNvCxnSpPr>
            <a:cxnSpLocks/>
          </p:cNvCxnSpPr>
          <p:nvPr/>
        </p:nvCxnSpPr>
        <p:spPr>
          <a:xfrm flipV="1">
            <a:off x="1406761" y="1304818"/>
            <a:ext cx="11073" cy="538290"/>
          </a:xfrm>
          <a:prstGeom prst="line">
            <a:avLst/>
          </a:prstGeom>
          <a:ln w="127000">
            <a:solidFill>
              <a:srgbClr val="FF0000">
                <a:alpha val="50000"/>
              </a:srgbClr>
            </a:solidFill>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4E344DF6-1C38-43F1-B22B-981584CC2946}"/>
              </a:ext>
            </a:extLst>
          </p:cNvPr>
          <p:cNvSpPr/>
          <p:nvPr/>
        </p:nvSpPr>
        <p:spPr>
          <a:xfrm>
            <a:off x="1955654" y="606974"/>
            <a:ext cx="963344" cy="36933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rgbClr val="FF0000"/>
                </a:solidFill>
              </a:rPr>
              <a:t>yard</a:t>
            </a:r>
          </a:p>
        </p:txBody>
      </p:sp>
      <p:sp>
        <p:nvSpPr>
          <p:cNvPr id="73" name="Rectangle 72">
            <a:extLst>
              <a:ext uri="{FF2B5EF4-FFF2-40B4-BE49-F238E27FC236}">
                <a16:creationId xmlns:a16="http://schemas.microsoft.com/office/drawing/2014/main" id="{6E088C4D-6675-4AFF-8234-2A74E22008BE}"/>
              </a:ext>
            </a:extLst>
          </p:cNvPr>
          <p:cNvSpPr/>
          <p:nvPr/>
        </p:nvSpPr>
        <p:spPr>
          <a:xfrm>
            <a:off x="1983394" y="2255381"/>
            <a:ext cx="963344" cy="36933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rgbClr val="FF0000"/>
                </a:solidFill>
              </a:rPr>
              <a:t>boom</a:t>
            </a:r>
          </a:p>
        </p:txBody>
      </p:sp>
      <p:sp>
        <p:nvSpPr>
          <p:cNvPr id="74" name="Rectangle 73">
            <a:extLst>
              <a:ext uri="{FF2B5EF4-FFF2-40B4-BE49-F238E27FC236}">
                <a16:creationId xmlns:a16="http://schemas.microsoft.com/office/drawing/2014/main" id="{4A32A872-3879-462D-B173-0D315C459CBF}"/>
              </a:ext>
            </a:extLst>
          </p:cNvPr>
          <p:cNvSpPr/>
          <p:nvPr/>
        </p:nvSpPr>
        <p:spPr>
          <a:xfrm>
            <a:off x="152009" y="2326347"/>
            <a:ext cx="963344" cy="36933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rgbClr val="FF0000"/>
                </a:solidFill>
              </a:rPr>
              <a:t>master</a:t>
            </a:r>
          </a:p>
        </p:txBody>
      </p:sp>
      <p:cxnSp>
        <p:nvCxnSpPr>
          <p:cNvPr id="75" name="Straight Arrow Connector 74">
            <a:extLst>
              <a:ext uri="{FF2B5EF4-FFF2-40B4-BE49-F238E27FC236}">
                <a16:creationId xmlns:a16="http://schemas.microsoft.com/office/drawing/2014/main" id="{BEFE8BD1-BF47-4DEC-9CDD-ABC396FEAABC}"/>
              </a:ext>
            </a:extLst>
          </p:cNvPr>
          <p:cNvCxnSpPr>
            <a:cxnSpLocks/>
            <a:stCxn id="71" idx="1"/>
            <a:endCxn id="13" idx="0"/>
          </p:cNvCxnSpPr>
          <p:nvPr/>
        </p:nvCxnSpPr>
        <p:spPr>
          <a:xfrm flipH="1">
            <a:off x="1406762" y="791640"/>
            <a:ext cx="548892" cy="293830"/>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8A13B25-8D42-4BC2-9913-2F0135603EEA}"/>
              </a:ext>
            </a:extLst>
          </p:cNvPr>
          <p:cNvCxnSpPr>
            <a:cxnSpLocks/>
            <a:stCxn id="74" idx="0"/>
          </p:cNvCxnSpPr>
          <p:nvPr/>
        </p:nvCxnSpPr>
        <p:spPr>
          <a:xfrm flipV="1">
            <a:off x="633681" y="1638021"/>
            <a:ext cx="723340" cy="688326"/>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43FCDE8-FE31-4891-A0DE-8BB5A78A9FE6}"/>
              </a:ext>
            </a:extLst>
          </p:cNvPr>
          <p:cNvCxnSpPr>
            <a:cxnSpLocks/>
            <a:stCxn id="73" idx="1"/>
            <a:endCxn id="13" idx="2"/>
          </p:cNvCxnSpPr>
          <p:nvPr/>
        </p:nvCxnSpPr>
        <p:spPr>
          <a:xfrm flipH="1" flipV="1">
            <a:off x="1406762" y="2042485"/>
            <a:ext cx="576632" cy="397562"/>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BFF040D8-DA4C-4897-8269-9C0A9A6EE80B}"/>
              </a:ext>
            </a:extLst>
          </p:cNvPr>
          <p:cNvSpPr/>
          <p:nvPr/>
        </p:nvSpPr>
        <p:spPr>
          <a:xfrm>
            <a:off x="109983" y="602059"/>
            <a:ext cx="963344" cy="369332"/>
          </a:xfrm>
          <a:prstGeom prst="rect">
            <a:avLst/>
          </a:prstGeom>
          <a:no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b="1" dirty="0">
                <a:solidFill>
                  <a:schemeClr val="accent2">
                    <a:lumMod val="50000"/>
                  </a:schemeClr>
                </a:solidFill>
              </a:rPr>
              <a:t>sail</a:t>
            </a:r>
          </a:p>
        </p:txBody>
      </p:sp>
      <p:sp>
        <p:nvSpPr>
          <p:cNvPr id="87" name="TextBox 86">
            <a:extLst>
              <a:ext uri="{FF2B5EF4-FFF2-40B4-BE49-F238E27FC236}">
                <a16:creationId xmlns:a16="http://schemas.microsoft.com/office/drawing/2014/main" id="{45428DCE-D6D5-4719-BEC7-90B5C45D4732}"/>
              </a:ext>
            </a:extLst>
          </p:cNvPr>
          <p:cNvSpPr txBox="1"/>
          <p:nvPr/>
        </p:nvSpPr>
        <p:spPr>
          <a:xfrm>
            <a:off x="9937498" y="6306981"/>
            <a:ext cx="899349" cy="369332"/>
          </a:xfrm>
          <a:prstGeom prst="rect">
            <a:avLst/>
          </a:prstGeom>
          <a:noFill/>
        </p:spPr>
        <p:txBody>
          <a:bodyPr wrap="none" rtlCol="0">
            <a:spAutoFit/>
          </a:bodyPr>
          <a:lstStyle/>
          <a:p>
            <a:r>
              <a:rPr lang="sv-SE" b="1" dirty="0"/>
              <a:t>Carrack</a:t>
            </a:r>
          </a:p>
        </p:txBody>
      </p:sp>
    </p:spTree>
    <p:extLst>
      <p:ext uri="{BB962C8B-B14F-4D97-AF65-F5344CB8AC3E}">
        <p14:creationId xmlns:p14="http://schemas.microsoft.com/office/powerpoint/2010/main" val="191487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chooner - Google Search | Planos">
            <a:extLst>
              <a:ext uri="{FF2B5EF4-FFF2-40B4-BE49-F238E27FC236}">
                <a16:creationId xmlns:a16="http://schemas.microsoft.com/office/drawing/2014/main" id="{C490B254-987F-441D-ABC7-919FBDFA0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7" y="0"/>
            <a:ext cx="100599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FEA5878-1F52-410B-B47A-82CC4F25A713}"/>
              </a:ext>
            </a:extLst>
          </p:cNvPr>
          <p:cNvSpPr txBox="1"/>
          <p:nvPr/>
        </p:nvSpPr>
        <p:spPr>
          <a:xfrm>
            <a:off x="0" y="0"/>
            <a:ext cx="2625334" cy="369332"/>
          </a:xfrm>
          <a:prstGeom prst="rect">
            <a:avLst/>
          </a:prstGeom>
          <a:noFill/>
        </p:spPr>
        <p:txBody>
          <a:bodyPr wrap="none" rtlCol="0">
            <a:spAutoFit/>
          </a:bodyPr>
          <a:lstStyle/>
          <a:p>
            <a:r>
              <a:rPr lang="sv-SE" b="1" dirty="0"/>
              <a:t>SAILING SHIP STRUCTURE</a:t>
            </a:r>
          </a:p>
        </p:txBody>
      </p:sp>
      <p:pic>
        <p:nvPicPr>
          <p:cNvPr id="1030" name="Picture 6" descr="200 Ship Schematics, Cutaways, &amp; Diagrams ideas in 2021 | technical  illustration, ship, cutaway">
            <a:extLst>
              <a:ext uri="{FF2B5EF4-FFF2-40B4-BE49-F238E27FC236}">
                <a16:creationId xmlns:a16="http://schemas.microsoft.com/office/drawing/2014/main" id="{B2028A36-FC7F-46CE-83BF-489EFBC56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4100" y="0"/>
            <a:ext cx="22479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4238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English Galleon circa 1600 | Sailing ships, Model ship building, Sailing">
            <a:extLst>
              <a:ext uri="{FF2B5EF4-FFF2-40B4-BE49-F238E27FC236}">
                <a16:creationId xmlns:a16="http://schemas.microsoft.com/office/drawing/2014/main" id="{CCB28981-9744-41DB-8B9F-7EEBEA3026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246373" y="319723"/>
            <a:ext cx="3553261" cy="32254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F360C2-C431-4F99-8394-E4065B2C1E7A}"/>
              </a:ext>
            </a:extLst>
          </p:cNvPr>
          <p:cNvSpPr txBox="1"/>
          <p:nvPr/>
        </p:nvSpPr>
        <p:spPr>
          <a:xfrm>
            <a:off x="0" y="0"/>
            <a:ext cx="2317109" cy="369332"/>
          </a:xfrm>
          <a:prstGeom prst="rect">
            <a:avLst/>
          </a:prstGeom>
          <a:noFill/>
        </p:spPr>
        <p:txBody>
          <a:bodyPr wrap="none" rtlCol="0">
            <a:spAutoFit/>
          </a:bodyPr>
          <a:lstStyle/>
          <a:p>
            <a:r>
              <a:rPr lang="sv-SE" b="1" dirty="0"/>
              <a:t>SAILING SHIP HISTORY</a:t>
            </a:r>
          </a:p>
        </p:txBody>
      </p:sp>
      <p:pic>
        <p:nvPicPr>
          <p:cNvPr id="2052" name="Picture 4" descr="A 15th century carrack, a three masted sailing ship used in the time of  Christopher Columbus. From Enciclopedia Ilustrada Segui, published c. 1900  - Stock Photo - Dissolve">
            <a:extLst>
              <a:ext uri="{FF2B5EF4-FFF2-40B4-BE49-F238E27FC236}">
                <a16:creationId xmlns:a16="http://schemas.microsoft.com/office/drawing/2014/main" id="{24CB5484-3998-486B-BEF3-048A184A47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57" y="719191"/>
            <a:ext cx="1657138" cy="23425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201EB2-0C46-4557-8055-BBC250D2AC7F}"/>
              </a:ext>
            </a:extLst>
          </p:cNvPr>
          <p:cNvSpPr txBox="1"/>
          <p:nvPr/>
        </p:nvSpPr>
        <p:spPr>
          <a:xfrm>
            <a:off x="228457" y="719191"/>
            <a:ext cx="899349" cy="369332"/>
          </a:xfrm>
          <a:prstGeom prst="rect">
            <a:avLst/>
          </a:prstGeom>
          <a:noFill/>
        </p:spPr>
        <p:txBody>
          <a:bodyPr wrap="none" rtlCol="0">
            <a:spAutoFit/>
          </a:bodyPr>
          <a:lstStyle/>
          <a:p>
            <a:r>
              <a:rPr lang="sv-SE" b="1" dirty="0"/>
              <a:t>Carrack</a:t>
            </a:r>
          </a:p>
        </p:txBody>
      </p:sp>
      <p:pic>
        <p:nvPicPr>
          <p:cNvPr id="8" name="Picture 8" descr="Caravel Ship Images, Stock Photos &amp; Vectors | Shutterstock">
            <a:extLst>
              <a:ext uri="{FF2B5EF4-FFF2-40B4-BE49-F238E27FC236}">
                <a16:creationId xmlns:a16="http://schemas.microsoft.com/office/drawing/2014/main" id="{A027C0DC-9A89-4405-9592-4FC7B6977A2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28457" y="3326900"/>
            <a:ext cx="2596293" cy="18497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F65816F-94F3-4006-B486-2BEF95B8A66A}"/>
              </a:ext>
            </a:extLst>
          </p:cNvPr>
          <p:cNvSpPr txBox="1"/>
          <p:nvPr/>
        </p:nvSpPr>
        <p:spPr>
          <a:xfrm>
            <a:off x="78176" y="3159605"/>
            <a:ext cx="885948" cy="369332"/>
          </a:xfrm>
          <a:prstGeom prst="rect">
            <a:avLst/>
          </a:prstGeom>
          <a:noFill/>
        </p:spPr>
        <p:txBody>
          <a:bodyPr wrap="none" rtlCol="0">
            <a:spAutoFit/>
          </a:bodyPr>
          <a:lstStyle/>
          <a:p>
            <a:r>
              <a:rPr lang="sv-SE" b="1" dirty="0"/>
              <a:t>Caravel</a:t>
            </a:r>
          </a:p>
        </p:txBody>
      </p:sp>
      <p:sp>
        <p:nvSpPr>
          <p:cNvPr id="11" name="TextBox 10">
            <a:extLst>
              <a:ext uri="{FF2B5EF4-FFF2-40B4-BE49-F238E27FC236}">
                <a16:creationId xmlns:a16="http://schemas.microsoft.com/office/drawing/2014/main" id="{141F8B21-298D-493B-B187-FC323B7C5480}"/>
              </a:ext>
            </a:extLst>
          </p:cNvPr>
          <p:cNvSpPr txBox="1"/>
          <p:nvPr/>
        </p:nvSpPr>
        <p:spPr>
          <a:xfrm>
            <a:off x="4515597" y="370783"/>
            <a:ext cx="920445" cy="369332"/>
          </a:xfrm>
          <a:prstGeom prst="rect">
            <a:avLst/>
          </a:prstGeom>
          <a:noFill/>
        </p:spPr>
        <p:txBody>
          <a:bodyPr wrap="none" rtlCol="0">
            <a:spAutoFit/>
          </a:bodyPr>
          <a:lstStyle/>
          <a:p>
            <a:r>
              <a:rPr lang="sv-SE" b="1" dirty="0"/>
              <a:t>Galleon</a:t>
            </a:r>
          </a:p>
        </p:txBody>
      </p:sp>
      <p:pic>
        <p:nvPicPr>
          <p:cNvPr id="2062" name="Picture 14" descr="86-gun Ship-of-the-Line | Total War Wiki | Fandom">
            <a:extLst>
              <a:ext uri="{FF2B5EF4-FFF2-40B4-BE49-F238E27FC236}">
                <a16:creationId xmlns:a16="http://schemas.microsoft.com/office/drawing/2014/main" id="{42D2C981-5D1D-43C4-8042-3A4698B1B63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503795" y="195810"/>
            <a:ext cx="3429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3C8CF10-2953-4079-9FAA-62BE091BA377}"/>
              </a:ext>
            </a:extLst>
          </p:cNvPr>
          <p:cNvSpPr txBox="1"/>
          <p:nvPr/>
        </p:nvSpPr>
        <p:spPr>
          <a:xfrm>
            <a:off x="8503795" y="267956"/>
            <a:ext cx="2626040" cy="646331"/>
          </a:xfrm>
          <a:prstGeom prst="rect">
            <a:avLst/>
          </a:prstGeom>
          <a:noFill/>
        </p:spPr>
        <p:txBody>
          <a:bodyPr wrap="none" rtlCol="0">
            <a:spAutoFit/>
          </a:bodyPr>
          <a:lstStyle/>
          <a:p>
            <a:r>
              <a:rPr lang="sv-SE" b="1" dirty="0"/>
              <a:t>Ship of the line</a:t>
            </a:r>
          </a:p>
          <a:p>
            <a:r>
              <a:rPr lang="sv-SE" b="1" dirty="0"/>
              <a:t>Ship of battle (Battleship)</a:t>
            </a:r>
          </a:p>
        </p:txBody>
      </p:sp>
      <p:sp>
        <p:nvSpPr>
          <p:cNvPr id="15" name="TextBox 14">
            <a:extLst>
              <a:ext uri="{FF2B5EF4-FFF2-40B4-BE49-F238E27FC236}">
                <a16:creationId xmlns:a16="http://schemas.microsoft.com/office/drawing/2014/main" id="{04CED674-9732-40F0-9D14-AFAF307D8778}"/>
              </a:ext>
            </a:extLst>
          </p:cNvPr>
          <p:cNvSpPr txBox="1"/>
          <p:nvPr/>
        </p:nvSpPr>
        <p:spPr>
          <a:xfrm>
            <a:off x="8595735" y="4482059"/>
            <a:ext cx="3337060" cy="646331"/>
          </a:xfrm>
          <a:prstGeom prst="rect">
            <a:avLst/>
          </a:prstGeom>
          <a:noFill/>
        </p:spPr>
        <p:txBody>
          <a:bodyPr wrap="square" rtlCol="0">
            <a:spAutoFit/>
          </a:bodyPr>
          <a:lstStyle/>
          <a:p>
            <a:r>
              <a:rPr lang="en-US" sz="1200" dirty="0"/>
              <a:t>It depended on the two columns of opposing warships maneuvering to </a:t>
            </a:r>
            <a:r>
              <a:rPr lang="en-US" sz="1200" b="1" dirty="0"/>
              <a:t>volley fire with the cannons along their broadsides</a:t>
            </a:r>
            <a:r>
              <a:rPr lang="en-US" sz="1200" dirty="0"/>
              <a:t>. </a:t>
            </a:r>
            <a:endParaRPr lang="sv-SE" sz="1200" dirty="0"/>
          </a:p>
        </p:txBody>
      </p:sp>
      <p:sp>
        <p:nvSpPr>
          <p:cNvPr id="16" name="TextBox 15">
            <a:extLst>
              <a:ext uri="{FF2B5EF4-FFF2-40B4-BE49-F238E27FC236}">
                <a16:creationId xmlns:a16="http://schemas.microsoft.com/office/drawing/2014/main" id="{10AFCE28-B213-4E94-A5B1-6BAA84E8A37F}"/>
              </a:ext>
            </a:extLst>
          </p:cNvPr>
          <p:cNvSpPr txBox="1"/>
          <p:nvPr/>
        </p:nvSpPr>
        <p:spPr>
          <a:xfrm>
            <a:off x="4216270" y="3545208"/>
            <a:ext cx="4304872" cy="830997"/>
          </a:xfrm>
          <a:prstGeom prst="rect">
            <a:avLst/>
          </a:prstGeom>
          <a:noFill/>
        </p:spPr>
        <p:txBody>
          <a:bodyPr wrap="square" rtlCol="0">
            <a:spAutoFit/>
          </a:bodyPr>
          <a:lstStyle/>
          <a:p>
            <a:r>
              <a:rPr lang="en-US" sz="1200" dirty="0"/>
              <a:t>Galleons were large, multi-decked sailing ships first used as armed cargo carriers  by European states from the 16th to 18th centuries during the age of sail and were the principal vessels drafted for use as warships until the Anglo-Dutch Wars of the mid-1600s.</a:t>
            </a:r>
            <a:endParaRPr lang="sv-SE" sz="1200" dirty="0"/>
          </a:p>
        </p:txBody>
      </p:sp>
      <p:sp>
        <p:nvSpPr>
          <p:cNvPr id="17" name="TextBox 16">
            <a:extLst>
              <a:ext uri="{FF2B5EF4-FFF2-40B4-BE49-F238E27FC236}">
                <a16:creationId xmlns:a16="http://schemas.microsoft.com/office/drawing/2014/main" id="{6564FDB8-2E22-4D3F-B236-F5326E8447DD}"/>
              </a:ext>
            </a:extLst>
          </p:cNvPr>
          <p:cNvSpPr txBox="1"/>
          <p:nvPr/>
        </p:nvSpPr>
        <p:spPr>
          <a:xfrm>
            <a:off x="259205" y="5184212"/>
            <a:ext cx="4304872" cy="830997"/>
          </a:xfrm>
          <a:prstGeom prst="rect">
            <a:avLst/>
          </a:prstGeom>
          <a:noFill/>
        </p:spPr>
        <p:txBody>
          <a:bodyPr wrap="square" rtlCol="0">
            <a:spAutoFit/>
          </a:bodyPr>
          <a:lstStyle/>
          <a:p>
            <a:r>
              <a:rPr lang="en-US" sz="1200" dirty="0"/>
              <a:t>The was a small highly-maneuverable sailing ship developed in the 15th century by the Portuguese to explore along the West African coast and into the Atlantic Ocean. </a:t>
            </a:r>
            <a:r>
              <a:rPr lang="en-US" sz="1200" b="1" dirty="0">
                <a:solidFill>
                  <a:schemeClr val="accent4">
                    <a:lumMod val="50000"/>
                  </a:schemeClr>
                </a:solidFill>
              </a:rPr>
              <a:t>The lateen sails </a:t>
            </a:r>
            <a:r>
              <a:rPr lang="en-US" sz="1200" dirty="0"/>
              <a:t>gave it speed and the capacity for sailing windward (beating).</a:t>
            </a:r>
            <a:endParaRPr lang="sv-SE" sz="1200" dirty="0"/>
          </a:p>
        </p:txBody>
      </p:sp>
      <p:pic>
        <p:nvPicPr>
          <p:cNvPr id="2064" name="Picture 16">
            <a:extLst>
              <a:ext uri="{FF2B5EF4-FFF2-40B4-BE49-F238E27FC236}">
                <a16:creationId xmlns:a16="http://schemas.microsoft.com/office/drawing/2014/main" id="{4651F356-D4C9-4A08-AD4B-644E2BC6CD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6829" y="4805224"/>
            <a:ext cx="757979" cy="100949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63BB2C7-7E95-4F28-8721-D67AD150F578}"/>
              </a:ext>
            </a:extLst>
          </p:cNvPr>
          <p:cNvSpPr txBox="1"/>
          <p:nvPr/>
        </p:nvSpPr>
        <p:spPr>
          <a:xfrm>
            <a:off x="5254350" y="4894470"/>
            <a:ext cx="2718395" cy="830997"/>
          </a:xfrm>
          <a:prstGeom prst="rect">
            <a:avLst/>
          </a:prstGeom>
          <a:noFill/>
        </p:spPr>
        <p:txBody>
          <a:bodyPr wrap="square" rtlCol="0">
            <a:spAutoFit/>
          </a:bodyPr>
          <a:lstStyle/>
          <a:p>
            <a:r>
              <a:rPr lang="en-US" sz="1200" dirty="0"/>
              <a:t>A lateen or </a:t>
            </a:r>
            <a:r>
              <a:rPr lang="en-US" sz="1200" dirty="0" err="1"/>
              <a:t>latin</a:t>
            </a:r>
            <a:r>
              <a:rPr lang="en-US" sz="1200" dirty="0"/>
              <a:t>-rig is a triangular sail set on a long yard mounted at an angle on the mast, and running in a fore-and-aft direction.</a:t>
            </a:r>
            <a:endParaRPr lang="sv-SE" sz="1200" dirty="0"/>
          </a:p>
        </p:txBody>
      </p:sp>
      <p:sp>
        <p:nvSpPr>
          <p:cNvPr id="3" name="Rectangle 2">
            <a:extLst>
              <a:ext uri="{FF2B5EF4-FFF2-40B4-BE49-F238E27FC236}">
                <a16:creationId xmlns:a16="http://schemas.microsoft.com/office/drawing/2014/main" id="{77C3052D-DBC7-4F68-AAD2-0EA59EAD34A3}"/>
              </a:ext>
            </a:extLst>
          </p:cNvPr>
          <p:cNvSpPr/>
          <p:nvPr/>
        </p:nvSpPr>
        <p:spPr>
          <a:xfrm>
            <a:off x="4515597" y="4805224"/>
            <a:ext cx="3611261" cy="1112691"/>
          </a:xfrm>
          <a:prstGeom prst="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 name="Oval 3">
            <a:extLst>
              <a:ext uri="{FF2B5EF4-FFF2-40B4-BE49-F238E27FC236}">
                <a16:creationId xmlns:a16="http://schemas.microsoft.com/office/drawing/2014/main" id="{B69F9ED4-10E5-4DED-98FB-C32E7C51EEBC}"/>
              </a:ext>
            </a:extLst>
          </p:cNvPr>
          <p:cNvSpPr/>
          <p:nvPr/>
        </p:nvSpPr>
        <p:spPr>
          <a:xfrm>
            <a:off x="1315092" y="4119355"/>
            <a:ext cx="428455" cy="429019"/>
          </a:xfrm>
          <a:prstGeom prst="ellips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7" name="Straight Arrow Connector 6">
            <a:extLst>
              <a:ext uri="{FF2B5EF4-FFF2-40B4-BE49-F238E27FC236}">
                <a16:creationId xmlns:a16="http://schemas.microsoft.com/office/drawing/2014/main" id="{4E17AFDD-F9EF-4C9B-B202-4294BFB0CB2A}"/>
              </a:ext>
            </a:extLst>
          </p:cNvPr>
          <p:cNvCxnSpPr>
            <a:endCxn id="4" idx="6"/>
          </p:cNvCxnSpPr>
          <p:nvPr/>
        </p:nvCxnSpPr>
        <p:spPr>
          <a:xfrm flipH="1" flipV="1">
            <a:off x="1743547" y="4333865"/>
            <a:ext cx="2772050" cy="770855"/>
          </a:xfrm>
          <a:prstGeom prst="straightConnector1">
            <a:avLst/>
          </a:prstGeom>
          <a:ln w="25400">
            <a:solidFill>
              <a:srgbClr val="FFC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F5ECDDB-DC3F-4042-ADE5-A743F4C423D9}"/>
              </a:ext>
            </a:extLst>
          </p:cNvPr>
          <p:cNvSpPr txBox="1"/>
          <p:nvPr/>
        </p:nvSpPr>
        <p:spPr>
          <a:xfrm>
            <a:off x="1915698" y="1245254"/>
            <a:ext cx="1515151" cy="1384995"/>
          </a:xfrm>
          <a:prstGeom prst="rect">
            <a:avLst/>
          </a:prstGeom>
          <a:noFill/>
        </p:spPr>
        <p:txBody>
          <a:bodyPr wrap="square" rtlCol="0">
            <a:spAutoFit/>
          </a:bodyPr>
          <a:lstStyle/>
          <a:p>
            <a:r>
              <a:rPr lang="en-US" sz="1200" dirty="0"/>
              <a:t>A carrack was a three- or four-masted ocean-going sailing ship that was developed in the 14th to 15th centuries in Europe.</a:t>
            </a:r>
            <a:endParaRPr lang="sv-SE" sz="1200" dirty="0"/>
          </a:p>
        </p:txBody>
      </p:sp>
      <p:pic>
        <p:nvPicPr>
          <p:cNvPr id="12" name="Picture 11" descr="A picture containing logo&#10;&#10;Description automatically generated">
            <a:extLst>
              <a:ext uri="{FF2B5EF4-FFF2-40B4-BE49-F238E27FC236}">
                <a16:creationId xmlns:a16="http://schemas.microsoft.com/office/drawing/2014/main" id="{229869CB-5E84-4405-B912-4144F806D65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526603" y="587998"/>
            <a:ext cx="667820" cy="66782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A62922C6-81D4-48F2-B599-16B987E35764}"/>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317110" y="672469"/>
            <a:ext cx="661492" cy="441877"/>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18237F96-3C4E-4C78-8934-5FCE4498E67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2194423" y="3538186"/>
            <a:ext cx="739961" cy="494294"/>
          </a:xfrm>
          <a:prstGeom prst="rect">
            <a:avLst/>
          </a:prstGeom>
        </p:spPr>
      </p:pic>
      <p:cxnSp>
        <p:nvCxnSpPr>
          <p:cNvPr id="21" name="Straight Connector 20">
            <a:extLst>
              <a:ext uri="{FF2B5EF4-FFF2-40B4-BE49-F238E27FC236}">
                <a16:creationId xmlns:a16="http://schemas.microsoft.com/office/drawing/2014/main" id="{89460EAB-34F7-4323-848A-1BD759369896}"/>
              </a:ext>
            </a:extLst>
          </p:cNvPr>
          <p:cNvCxnSpPr>
            <a:cxnSpLocks/>
          </p:cNvCxnSpPr>
          <p:nvPr/>
        </p:nvCxnSpPr>
        <p:spPr>
          <a:xfrm flipH="1">
            <a:off x="3997716" y="195810"/>
            <a:ext cx="4344" cy="60711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51C381-AAB5-4D11-8D58-CF4B093FFCE3}"/>
              </a:ext>
            </a:extLst>
          </p:cNvPr>
          <p:cNvCxnSpPr>
            <a:cxnSpLocks/>
          </p:cNvCxnSpPr>
          <p:nvPr/>
        </p:nvCxnSpPr>
        <p:spPr>
          <a:xfrm>
            <a:off x="8411194" y="267956"/>
            <a:ext cx="0" cy="61725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 name="Picture 27" descr="Icon&#10;&#10;Description automatically generated">
            <a:extLst>
              <a:ext uri="{FF2B5EF4-FFF2-40B4-BE49-F238E27FC236}">
                <a16:creationId xmlns:a16="http://schemas.microsoft.com/office/drawing/2014/main" id="{BD3E99A1-D1EE-409E-AB81-0B44A8A9AF5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7558834" y="236037"/>
            <a:ext cx="667820" cy="667820"/>
          </a:xfrm>
          <a:prstGeom prst="rect">
            <a:avLst/>
          </a:prstGeom>
        </p:spPr>
      </p:pic>
      <p:pic>
        <p:nvPicPr>
          <p:cNvPr id="41" name="Picture 40" descr="Icon&#10;&#10;Description automatically generated">
            <a:extLst>
              <a:ext uri="{FF2B5EF4-FFF2-40B4-BE49-F238E27FC236}">
                <a16:creationId xmlns:a16="http://schemas.microsoft.com/office/drawing/2014/main" id="{5FDCFACC-8463-4788-A408-38D778D9FAEB}"/>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11258167" y="184666"/>
            <a:ext cx="667820" cy="667820"/>
          </a:xfrm>
          <a:prstGeom prst="rect">
            <a:avLst/>
          </a:prstGeom>
        </p:spPr>
      </p:pic>
      <p:cxnSp>
        <p:nvCxnSpPr>
          <p:cNvPr id="2048" name="Straight Connector 2047">
            <a:extLst>
              <a:ext uri="{FF2B5EF4-FFF2-40B4-BE49-F238E27FC236}">
                <a16:creationId xmlns:a16="http://schemas.microsoft.com/office/drawing/2014/main" id="{A391C052-A5FA-45DA-BD5D-1FF289DD6018}"/>
              </a:ext>
            </a:extLst>
          </p:cNvPr>
          <p:cNvCxnSpPr/>
          <p:nvPr/>
        </p:nvCxnSpPr>
        <p:spPr>
          <a:xfrm>
            <a:off x="228457" y="6565187"/>
            <a:ext cx="118539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a:extLst>
              <a:ext uri="{FF2B5EF4-FFF2-40B4-BE49-F238E27FC236}">
                <a16:creationId xmlns:a16="http://schemas.microsoft.com/office/drawing/2014/main" id="{B24AB772-C0F0-48E1-B3E6-AF99137B278C}"/>
              </a:ext>
            </a:extLst>
          </p:cNvPr>
          <p:cNvSpPr txBox="1"/>
          <p:nvPr/>
        </p:nvSpPr>
        <p:spPr>
          <a:xfrm>
            <a:off x="521150" y="6524245"/>
            <a:ext cx="1152047" cy="369332"/>
          </a:xfrm>
          <a:prstGeom prst="rect">
            <a:avLst/>
          </a:prstGeom>
          <a:noFill/>
        </p:spPr>
        <p:txBody>
          <a:bodyPr wrap="none" rtlCol="0">
            <a:spAutoFit/>
          </a:bodyPr>
          <a:lstStyle/>
          <a:p>
            <a:r>
              <a:rPr lang="sv-SE" dirty="0"/>
              <a:t>1300-talet</a:t>
            </a:r>
          </a:p>
        </p:txBody>
      </p:sp>
      <p:cxnSp>
        <p:nvCxnSpPr>
          <p:cNvPr id="2053" name="Straight Connector 2052">
            <a:extLst>
              <a:ext uri="{FF2B5EF4-FFF2-40B4-BE49-F238E27FC236}">
                <a16:creationId xmlns:a16="http://schemas.microsoft.com/office/drawing/2014/main" id="{CAACB593-FE3F-4020-AAAD-18B50A05D261}"/>
              </a:ext>
            </a:extLst>
          </p:cNvPr>
          <p:cNvCxnSpPr/>
          <p:nvPr/>
        </p:nvCxnSpPr>
        <p:spPr>
          <a:xfrm>
            <a:off x="228457" y="6190490"/>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CA263BD-9E1F-4343-BEFA-392A4359EB13}"/>
              </a:ext>
            </a:extLst>
          </p:cNvPr>
          <p:cNvCxnSpPr>
            <a:cxnSpLocks/>
          </p:cNvCxnSpPr>
          <p:nvPr/>
        </p:nvCxnSpPr>
        <p:spPr>
          <a:xfrm>
            <a:off x="1942384" y="6190490"/>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EE9228-3CA5-48CA-8C1D-DD65A93084DE}"/>
              </a:ext>
            </a:extLst>
          </p:cNvPr>
          <p:cNvCxnSpPr/>
          <p:nvPr/>
        </p:nvCxnSpPr>
        <p:spPr>
          <a:xfrm>
            <a:off x="3728528" y="6190490"/>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0132C1-33FF-4EFB-A9AD-423D96103D41}"/>
              </a:ext>
            </a:extLst>
          </p:cNvPr>
          <p:cNvCxnSpPr/>
          <p:nvPr/>
        </p:nvCxnSpPr>
        <p:spPr>
          <a:xfrm>
            <a:off x="5436042" y="6209673"/>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5B78A3-E6A2-4156-BE58-5A97F9EDB838}"/>
              </a:ext>
            </a:extLst>
          </p:cNvPr>
          <p:cNvCxnSpPr/>
          <p:nvPr/>
        </p:nvCxnSpPr>
        <p:spPr>
          <a:xfrm>
            <a:off x="7249820" y="6209673"/>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584131-BD2A-45D6-B8C8-457F3ABA6214}"/>
              </a:ext>
            </a:extLst>
          </p:cNvPr>
          <p:cNvCxnSpPr/>
          <p:nvPr/>
        </p:nvCxnSpPr>
        <p:spPr>
          <a:xfrm>
            <a:off x="9047797" y="6209673"/>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8BE7C09-2354-4D9E-9E8F-4AC73931F882}"/>
              </a:ext>
            </a:extLst>
          </p:cNvPr>
          <p:cNvCxnSpPr/>
          <p:nvPr/>
        </p:nvCxnSpPr>
        <p:spPr>
          <a:xfrm>
            <a:off x="10648256" y="6190490"/>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2560310-D433-4018-8DAB-7D1AF378E123}"/>
              </a:ext>
            </a:extLst>
          </p:cNvPr>
          <p:cNvSpPr txBox="1"/>
          <p:nvPr/>
        </p:nvSpPr>
        <p:spPr>
          <a:xfrm>
            <a:off x="2294376" y="6543428"/>
            <a:ext cx="1152047" cy="369332"/>
          </a:xfrm>
          <a:prstGeom prst="rect">
            <a:avLst/>
          </a:prstGeom>
          <a:noFill/>
        </p:spPr>
        <p:txBody>
          <a:bodyPr wrap="none" rtlCol="0">
            <a:spAutoFit/>
          </a:bodyPr>
          <a:lstStyle/>
          <a:p>
            <a:r>
              <a:rPr lang="sv-SE" dirty="0"/>
              <a:t>1400-talet</a:t>
            </a:r>
          </a:p>
        </p:txBody>
      </p:sp>
      <p:sp>
        <p:nvSpPr>
          <p:cNvPr id="54" name="TextBox 53">
            <a:extLst>
              <a:ext uri="{FF2B5EF4-FFF2-40B4-BE49-F238E27FC236}">
                <a16:creationId xmlns:a16="http://schemas.microsoft.com/office/drawing/2014/main" id="{C0068DCA-F820-4EF5-8395-24711F58BCFD}"/>
              </a:ext>
            </a:extLst>
          </p:cNvPr>
          <p:cNvSpPr txBox="1"/>
          <p:nvPr/>
        </p:nvSpPr>
        <p:spPr>
          <a:xfrm>
            <a:off x="4098257" y="6522497"/>
            <a:ext cx="1152047" cy="369332"/>
          </a:xfrm>
          <a:prstGeom prst="rect">
            <a:avLst/>
          </a:prstGeom>
          <a:noFill/>
        </p:spPr>
        <p:txBody>
          <a:bodyPr wrap="none" rtlCol="0">
            <a:spAutoFit/>
          </a:bodyPr>
          <a:lstStyle/>
          <a:p>
            <a:r>
              <a:rPr lang="sv-SE" dirty="0"/>
              <a:t>1500-talet</a:t>
            </a:r>
          </a:p>
        </p:txBody>
      </p:sp>
      <p:sp>
        <p:nvSpPr>
          <p:cNvPr id="55" name="TextBox 54">
            <a:extLst>
              <a:ext uri="{FF2B5EF4-FFF2-40B4-BE49-F238E27FC236}">
                <a16:creationId xmlns:a16="http://schemas.microsoft.com/office/drawing/2014/main" id="{B6281C98-AA6C-42F5-ADFC-E67F57854C66}"/>
              </a:ext>
            </a:extLst>
          </p:cNvPr>
          <p:cNvSpPr txBox="1"/>
          <p:nvPr/>
        </p:nvSpPr>
        <p:spPr>
          <a:xfrm>
            <a:off x="5759007" y="6516532"/>
            <a:ext cx="1152047" cy="369332"/>
          </a:xfrm>
          <a:prstGeom prst="rect">
            <a:avLst/>
          </a:prstGeom>
          <a:noFill/>
        </p:spPr>
        <p:txBody>
          <a:bodyPr wrap="none" rtlCol="0">
            <a:spAutoFit/>
          </a:bodyPr>
          <a:lstStyle/>
          <a:p>
            <a:r>
              <a:rPr lang="sv-SE" dirty="0"/>
              <a:t>1600-talet</a:t>
            </a:r>
          </a:p>
        </p:txBody>
      </p:sp>
      <p:sp>
        <p:nvSpPr>
          <p:cNvPr id="56" name="TextBox 55">
            <a:extLst>
              <a:ext uri="{FF2B5EF4-FFF2-40B4-BE49-F238E27FC236}">
                <a16:creationId xmlns:a16="http://schemas.microsoft.com/office/drawing/2014/main" id="{291EF019-ED84-466D-B079-F55DC7679544}"/>
              </a:ext>
            </a:extLst>
          </p:cNvPr>
          <p:cNvSpPr txBox="1"/>
          <p:nvPr/>
        </p:nvSpPr>
        <p:spPr>
          <a:xfrm>
            <a:off x="7613645" y="6538277"/>
            <a:ext cx="1152047" cy="369332"/>
          </a:xfrm>
          <a:prstGeom prst="rect">
            <a:avLst/>
          </a:prstGeom>
          <a:noFill/>
        </p:spPr>
        <p:txBody>
          <a:bodyPr wrap="none" rtlCol="0">
            <a:spAutoFit/>
          </a:bodyPr>
          <a:lstStyle/>
          <a:p>
            <a:r>
              <a:rPr lang="sv-SE" dirty="0"/>
              <a:t>1700-talet</a:t>
            </a:r>
          </a:p>
        </p:txBody>
      </p:sp>
      <p:sp>
        <p:nvSpPr>
          <p:cNvPr id="57" name="TextBox 56">
            <a:extLst>
              <a:ext uri="{FF2B5EF4-FFF2-40B4-BE49-F238E27FC236}">
                <a16:creationId xmlns:a16="http://schemas.microsoft.com/office/drawing/2014/main" id="{3BD77203-83AB-473A-904B-C2A4614BD0AC}"/>
              </a:ext>
            </a:extLst>
          </p:cNvPr>
          <p:cNvSpPr txBox="1"/>
          <p:nvPr/>
        </p:nvSpPr>
        <p:spPr>
          <a:xfrm>
            <a:off x="9298421" y="6548014"/>
            <a:ext cx="1152047" cy="369332"/>
          </a:xfrm>
          <a:prstGeom prst="rect">
            <a:avLst/>
          </a:prstGeom>
          <a:noFill/>
        </p:spPr>
        <p:txBody>
          <a:bodyPr wrap="none" rtlCol="0">
            <a:spAutoFit/>
          </a:bodyPr>
          <a:lstStyle/>
          <a:p>
            <a:r>
              <a:rPr lang="sv-SE" dirty="0"/>
              <a:t>1800-talet</a:t>
            </a:r>
          </a:p>
        </p:txBody>
      </p:sp>
      <p:sp>
        <p:nvSpPr>
          <p:cNvPr id="58" name="TextBox 57">
            <a:extLst>
              <a:ext uri="{FF2B5EF4-FFF2-40B4-BE49-F238E27FC236}">
                <a16:creationId xmlns:a16="http://schemas.microsoft.com/office/drawing/2014/main" id="{DE566046-D7BA-4EA9-AF14-99F83EAC19FB}"/>
              </a:ext>
            </a:extLst>
          </p:cNvPr>
          <p:cNvSpPr txBox="1"/>
          <p:nvPr/>
        </p:nvSpPr>
        <p:spPr>
          <a:xfrm>
            <a:off x="10789309" y="6542049"/>
            <a:ext cx="1152047" cy="369332"/>
          </a:xfrm>
          <a:prstGeom prst="rect">
            <a:avLst/>
          </a:prstGeom>
          <a:noFill/>
        </p:spPr>
        <p:txBody>
          <a:bodyPr wrap="none" rtlCol="0">
            <a:spAutoFit/>
          </a:bodyPr>
          <a:lstStyle/>
          <a:p>
            <a:r>
              <a:rPr lang="sv-SE" dirty="0"/>
              <a:t>1900-talet</a:t>
            </a:r>
          </a:p>
        </p:txBody>
      </p:sp>
      <p:sp>
        <p:nvSpPr>
          <p:cNvPr id="2055" name="Rectangle 2054">
            <a:extLst>
              <a:ext uri="{FF2B5EF4-FFF2-40B4-BE49-F238E27FC236}">
                <a16:creationId xmlns:a16="http://schemas.microsoft.com/office/drawing/2014/main" id="{788F66B7-33A0-4FED-9962-E73607C2EBEE}"/>
              </a:ext>
            </a:extLst>
          </p:cNvPr>
          <p:cNvSpPr/>
          <p:nvPr/>
        </p:nvSpPr>
        <p:spPr>
          <a:xfrm>
            <a:off x="259205" y="6302887"/>
            <a:ext cx="3420010" cy="23539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Carrack</a:t>
            </a:r>
          </a:p>
        </p:txBody>
      </p:sp>
      <p:sp>
        <p:nvSpPr>
          <p:cNvPr id="61" name="Rectangle 60">
            <a:extLst>
              <a:ext uri="{FF2B5EF4-FFF2-40B4-BE49-F238E27FC236}">
                <a16:creationId xmlns:a16="http://schemas.microsoft.com/office/drawing/2014/main" id="{B1CDC0C1-0CA3-4427-9C5D-E2EC9B9F94B1}"/>
              </a:ext>
            </a:extLst>
          </p:cNvPr>
          <p:cNvSpPr/>
          <p:nvPr/>
        </p:nvSpPr>
        <p:spPr>
          <a:xfrm>
            <a:off x="1942383" y="5990394"/>
            <a:ext cx="3482372" cy="28711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Caravel</a:t>
            </a:r>
          </a:p>
        </p:txBody>
      </p:sp>
      <p:sp>
        <p:nvSpPr>
          <p:cNvPr id="62" name="Rectangle 61">
            <a:extLst>
              <a:ext uri="{FF2B5EF4-FFF2-40B4-BE49-F238E27FC236}">
                <a16:creationId xmlns:a16="http://schemas.microsoft.com/office/drawing/2014/main" id="{7AA5E9B9-B078-4C90-9A7B-44DB7488BF8A}"/>
              </a:ext>
            </a:extLst>
          </p:cNvPr>
          <p:cNvSpPr/>
          <p:nvPr/>
        </p:nvSpPr>
        <p:spPr>
          <a:xfrm>
            <a:off x="3777840" y="6339155"/>
            <a:ext cx="5520582" cy="2155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Galleon</a:t>
            </a:r>
          </a:p>
        </p:txBody>
      </p:sp>
      <p:sp>
        <p:nvSpPr>
          <p:cNvPr id="63" name="Rectangle 62">
            <a:extLst>
              <a:ext uri="{FF2B5EF4-FFF2-40B4-BE49-F238E27FC236}">
                <a16:creationId xmlns:a16="http://schemas.microsoft.com/office/drawing/2014/main" id="{66486881-E69F-4945-8E73-A6962DB8E0C8}"/>
              </a:ext>
            </a:extLst>
          </p:cNvPr>
          <p:cNvSpPr/>
          <p:nvPr/>
        </p:nvSpPr>
        <p:spPr>
          <a:xfrm>
            <a:off x="5482508" y="6013146"/>
            <a:ext cx="4643838" cy="25386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Ship of the line</a:t>
            </a:r>
          </a:p>
        </p:txBody>
      </p:sp>
      <p:sp>
        <p:nvSpPr>
          <p:cNvPr id="46" name="Oval 45">
            <a:extLst>
              <a:ext uri="{FF2B5EF4-FFF2-40B4-BE49-F238E27FC236}">
                <a16:creationId xmlns:a16="http://schemas.microsoft.com/office/drawing/2014/main" id="{AF4A18D8-CEEC-493D-B596-778E45E82D62}"/>
              </a:ext>
            </a:extLst>
          </p:cNvPr>
          <p:cNvSpPr/>
          <p:nvPr/>
        </p:nvSpPr>
        <p:spPr>
          <a:xfrm>
            <a:off x="3444929" y="1768288"/>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9" name="Oval 58">
            <a:extLst>
              <a:ext uri="{FF2B5EF4-FFF2-40B4-BE49-F238E27FC236}">
                <a16:creationId xmlns:a16="http://schemas.microsoft.com/office/drawing/2014/main" id="{706FD9A9-076F-47C4-A076-A51193A89704}"/>
              </a:ext>
            </a:extLst>
          </p:cNvPr>
          <p:cNvSpPr/>
          <p:nvPr/>
        </p:nvSpPr>
        <p:spPr>
          <a:xfrm>
            <a:off x="3444929" y="3911134"/>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a:extLst>
              <a:ext uri="{FF2B5EF4-FFF2-40B4-BE49-F238E27FC236}">
                <a16:creationId xmlns:a16="http://schemas.microsoft.com/office/drawing/2014/main" id="{28CE3F0C-0CF0-4BDE-9435-3A9A2A15C0F0}"/>
              </a:ext>
            </a:extLst>
          </p:cNvPr>
          <p:cNvSpPr/>
          <p:nvPr/>
        </p:nvSpPr>
        <p:spPr>
          <a:xfrm>
            <a:off x="3138437" y="1030286"/>
            <a:ext cx="674740" cy="461665"/>
          </a:xfrm>
          <a:prstGeom prst="rect">
            <a:avLst/>
          </a:prstGeom>
        </p:spPr>
        <p:txBody>
          <a:bodyPr wrap="square">
            <a:spAutoFit/>
          </a:bodyPr>
          <a:lstStyle/>
          <a:p>
            <a:r>
              <a:rPr lang="en-US" sz="1200" b="1" dirty="0">
                <a:solidFill>
                  <a:srgbClr val="FF0000"/>
                </a:solidFill>
              </a:rPr>
              <a:t>cargo carriers </a:t>
            </a:r>
            <a:endParaRPr lang="sv-SE" sz="1200" b="1" dirty="0">
              <a:solidFill>
                <a:srgbClr val="FF0000"/>
              </a:solidFill>
            </a:endParaRPr>
          </a:p>
        </p:txBody>
      </p:sp>
      <p:cxnSp>
        <p:nvCxnSpPr>
          <p:cNvPr id="60" name="Straight Connector 59">
            <a:extLst>
              <a:ext uri="{FF2B5EF4-FFF2-40B4-BE49-F238E27FC236}">
                <a16:creationId xmlns:a16="http://schemas.microsoft.com/office/drawing/2014/main" id="{A51B54C2-9289-482A-BA59-5089DD3C1804}"/>
              </a:ext>
            </a:extLst>
          </p:cNvPr>
          <p:cNvCxnSpPr>
            <a:cxnSpLocks/>
            <a:stCxn id="64" idx="2"/>
            <a:endCxn id="46" idx="6"/>
          </p:cNvCxnSpPr>
          <p:nvPr/>
        </p:nvCxnSpPr>
        <p:spPr>
          <a:xfrm flipH="1" flipV="1">
            <a:off x="3661081" y="1890466"/>
            <a:ext cx="4165516" cy="386009"/>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F36EE41-08F0-4CA3-A056-0D3128846EF6}"/>
              </a:ext>
            </a:extLst>
          </p:cNvPr>
          <p:cNvSpPr/>
          <p:nvPr/>
        </p:nvSpPr>
        <p:spPr>
          <a:xfrm>
            <a:off x="7826597" y="2154297"/>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Rectangle 64">
            <a:extLst>
              <a:ext uri="{FF2B5EF4-FFF2-40B4-BE49-F238E27FC236}">
                <a16:creationId xmlns:a16="http://schemas.microsoft.com/office/drawing/2014/main" id="{52D8A1A7-5998-403C-92C3-833521769380}"/>
              </a:ext>
            </a:extLst>
          </p:cNvPr>
          <p:cNvSpPr/>
          <p:nvPr/>
        </p:nvSpPr>
        <p:spPr>
          <a:xfrm>
            <a:off x="7076759" y="1624683"/>
            <a:ext cx="1334435" cy="461665"/>
          </a:xfrm>
          <a:prstGeom prst="rect">
            <a:avLst/>
          </a:prstGeom>
        </p:spPr>
        <p:txBody>
          <a:bodyPr wrap="square">
            <a:spAutoFit/>
          </a:bodyPr>
          <a:lstStyle/>
          <a:p>
            <a:pPr algn="r"/>
            <a:r>
              <a:rPr lang="en-US" sz="1200" b="1" dirty="0">
                <a:solidFill>
                  <a:srgbClr val="FF0000"/>
                </a:solidFill>
              </a:rPr>
              <a:t>cargo carriers &amp; warships</a:t>
            </a:r>
            <a:endParaRPr lang="sv-SE" sz="1200" b="1" dirty="0">
              <a:solidFill>
                <a:srgbClr val="FF0000"/>
              </a:solidFill>
            </a:endParaRPr>
          </a:p>
        </p:txBody>
      </p:sp>
      <p:sp>
        <p:nvSpPr>
          <p:cNvPr id="66" name="Rectangle 65">
            <a:extLst>
              <a:ext uri="{FF2B5EF4-FFF2-40B4-BE49-F238E27FC236}">
                <a16:creationId xmlns:a16="http://schemas.microsoft.com/office/drawing/2014/main" id="{44957FBF-30B2-4160-9A0C-C5D01304B3C4}"/>
              </a:ext>
            </a:extLst>
          </p:cNvPr>
          <p:cNvSpPr/>
          <p:nvPr/>
        </p:nvSpPr>
        <p:spPr>
          <a:xfrm>
            <a:off x="3272401" y="3366092"/>
            <a:ext cx="674740" cy="461665"/>
          </a:xfrm>
          <a:prstGeom prst="rect">
            <a:avLst/>
          </a:prstGeom>
        </p:spPr>
        <p:txBody>
          <a:bodyPr wrap="square">
            <a:spAutoFit/>
          </a:bodyPr>
          <a:lstStyle/>
          <a:p>
            <a:r>
              <a:rPr lang="en-US" sz="1200" b="1" dirty="0">
                <a:solidFill>
                  <a:srgbClr val="FF0000"/>
                </a:solidFill>
              </a:rPr>
              <a:t>cargo carriers </a:t>
            </a:r>
            <a:endParaRPr lang="sv-SE" sz="1200" b="1" dirty="0">
              <a:solidFill>
                <a:srgbClr val="FF0000"/>
              </a:solidFill>
            </a:endParaRPr>
          </a:p>
        </p:txBody>
      </p:sp>
      <p:sp>
        <p:nvSpPr>
          <p:cNvPr id="67" name="Oval 66">
            <a:extLst>
              <a:ext uri="{FF2B5EF4-FFF2-40B4-BE49-F238E27FC236}">
                <a16:creationId xmlns:a16="http://schemas.microsoft.com/office/drawing/2014/main" id="{A19B537D-CE45-44E5-9B28-94C910A0551A}"/>
              </a:ext>
            </a:extLst>
          </p:cNvPr>
          <p:cNvSpPr/>
          <p:nvPr/>
        </p:nvSpPr>
        <p:spPr>
          <a:xfrm>
            <a:off x="8852931" y="1388330"/>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8" name="Straight Connector 67">
            <a:extLst>
              <a:ext uri="{FF2B5EF4-FFF2-40B4-BE49-F238E27FC236}">
                <a16:creationId xmlns:a16="http://schemas.microsoft.com/office/drawing/2014/main" id="{218488C6-5FA9-4341-827B-085E075FE606}"/>
              </a:ext>
            </a:extLst>
          </p:cNvPr>
          <p:cNvCxnSpPr>
            <a:cxnSpLocks/>
            <a:stCxn id="67" idx="3"/>
            <a:endCxn id="64" idx="7"/>
          </p:cNvCxnSpPr>
          <p:nvPr/>
        </p:nvCxnSpPr>
        <p:spPr>
          <a:xfrm flipH="1">
            <a:off x="8011094" y="1596900"/>
            <a:ext cx="873492" cy="593182"/>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73E0DD7-704C-4157-92E3-D998AEFABAAD}"/>
              </a:ext>
            </a:extLst>
          </p:cNvPr>
          <p:cNvSpPr/>
          <p:nvPr/>
        </p:nvSpPr>
        <p:spPr>
          <a:xfrm>
            <a:off x="8314912" y="1043389"/>
            <a:ext cx="809801" cy="276999"/>
          </a:xfrm>
          <a:prstGeom prst="rect">
            <a:avLst/>
          </a:prstGeom>
        </p:spPr>
        <p:txBody>
          <a:bodyPr wrap="square">
            <a:spAutoFit/>
          </a:bodyPr>
          <a:lstStyle/>
          <a:p>
            <a:pPr algn="r"/>
            <a:r>
              <a:rPr lang="en-US" sz="1200" b="1" dirty="0">
                <a:solidFill>
                  <a:srgbClr val="FF0000"/>
                </a:solidFill>
              </a:rPr>
              <a:t>warships</a:t>
            </a:r>
            <a:endParaRPr lang="sv-SE" sz="1200" b="1" dirty="0">
              <a:solidFill>
                <a:srgbClr val="FF0000"/>
              </a:solidFill>
            </a:endParaRPr>
          </a:p>
        </p:txBody>
      </p:sp>
      <p:sp>
        <p:nvSpPr>
          <p:cNvPr id="70" name="Oval 69">
            <a:extLst>
              <a:ext uri="{FF2B5EF4-FFF2-40B4-BE49-F238E27FC236}">
                <a16:creationId xmlns:a16="http://schemas.microsoft.com/office/drawing/2014/main" id="{249539BC-69A9-455C-8AB7-FBFEEAD39D23}"/>
              </a:ext>
            </a:extLst>
          </p:cNvPr>
          <p:cNvSpPr/>
          <p:nvPr/>
        </p:nvSpPr>
        <p:spPr>
          <a:xfrm>
            <a:off x="8768281" y="5370313"/>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71" name="Straight Connector 70">
            <a:extLst>
              <a:ext uri="{FF2B5EF4-FFF2-40B4-BE49-F238E27FC236}">
                <a16:creationId xmlns:a16="http://schemas.microsoft.com/office/drawing/2014/main" id="{9ADBA160-3477-45AB-A054-76C028385032}"/>
              </a:ext>
            </a:extLst>
          </p:cNvPr>
          <p:cNvCxnSpPr>
            <a:cxnSpLocks/>
            <a:stCxn id="70" idx="1"/>
            <a:endCxn id="64" idx="5"/>
          </p:cNvCxnSpPr>
          <p:nvPr/>
        </p:nvCxnSpPr>
        <p:spPr>
          <a:xfrm flipH="1" flipV="1">
            <a:off x="8011094" y="2362867"/>
            <a:ext cx="788842" cy="3043231"/>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5AF40F9A-5A26-41BB-BD24-B713792D82CA}"/>
              </a:ext>
            </a:extLst>
          </p:cNvPr>
          <p:cNvSpPr/>
          <p:nvPr/>
        </p:nvSpPr>
        <p:spPr>
          <a:xfrm>
            <a:off x="9022755" y="5296035"/>
            <a:ext cx="674740" cy="461665"/>
          </a:xfrm>
          <a:prstGeom prst="rect">
            <a:avLst/>
          </a:prstGeom>
        </p:spPr>
        <p:txBody>
          <a:bodyPr wrap="square">
            <a:spAutoFit/>
          </a:bodyPr>
          <a:lstStyle/>
          <a:p>
            <a:r>
              <a:rPr lang="en-US" sz="1200" b="1" dirty="0">
                <a:solidFill>
                  <a:srgbClr val="FF0000"/>
                </a:solidFill>
              </a:rPr>
              <a:t>cargo carriers </a:t>
            </a:r>
            <a:endParaRPr lang="sv-SE" sz="1200" b="1" dirty="0">
              <a:solidFill>
                <a:srgbClr val="FF0000"/>
              </a:solidFill>
            </a:endParaRPr>
          </a:p>
        </p:txBody>
      </p:sp>
    </p:spTree>
    <p:extLst>
      <p:ext uri="{BB962C8B-B14F-4D97-AF65-F5344CB8AC3E}">
        <p14:creationId xmlns:p14="http://schemas.microsoft.com/office/powerpoint/2010/main" val="3743525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toy, vector graphics&#10;&#10;Description automatically generated">
            <a:extLst>
              <a:ext uri="{FF2B5EF4-FFF2-40B4-BE49-F238E27FC236}">
                <a16:creationId xmlns:a16="http://schemas.microsoft.com/office/drawing/2014/main" id="{EB4BFFFF-1298-4FB6-BA39-F08CF950E62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682249" y="5219751"/>
            <a:ext cx="731095" cy="731095"/>
          </a:xfrm>
          <a:prstGeom prst="rect">
            <a:avLst/>
          </a:prstGeom>
        </p:spPr>
      </p:pic>
      <p:pic>
        <p:nvPicPr>
          <p:cNvPr id="46" name="Picture 4" descr="A 15th century carrack, a three masted sailing ship used in the time of  Christopher Columbus. From Enciclopedia Ilustrada Segui, published c. 1900  - Stock Photo - Dissolve">
            <a:extLst>
              <a:ext uri="{FF2B5EF4-FFF2-40B4-BE49-F238E27FC236}">
                <a16:creationId xmlns:a16="http://schemas.microsoft.com/office/drawing/2014/main" id="{472923F3-A401-4391-ACA3-DD9B898952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57" y="719191"/>
            <a:ext cx="1657138" cy="234255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nglish Galleon circa 1600 | Sailing ships, Model ship building, Sailing">
            <a:extLst>
              <a:ext uri="{FF2B5EF4-FFF2-40B4-BE49-F238E27FC236}">
                <a16:creationId xmlns:a16="http://schemas.microsoft.com/office/drawing/2014/main" id="{CCB28981-9744-41DB-8B9F-7EEBEA30266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4246373" y="319723"/>
            <a:ext cx="3553261" cy="32254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6F360C2-C431-4F99-8394-E4065B2C1E7A}"/>
              </a:ext>
            </a:extLst>
          </p:cNvPr>
          <p:cNvSpPr txBox="1"/>
          <p:nvPr/>
        </p:nvSpPr>
        <p:spPr>
          <a:xfrm>
            <a:off x="0" y="0"/>
            <a:ext cx="2317109" cy="369332"/>
          </a:xfrm>
          <a:prstGeom prst="rect">
            <a:avLst/>
          </a:prstGeom>
          <a:noFill/>
        </p:spPr>
        <p:txBody>
          <a:bodyPr wrap="none" rtlCol="0">
            <a:spAutoFit/>
          </a:bodyPr>
          <a:lstStyle/>
          <a:p>
            <a:r>
              <a:rPr lang="sv-SE" b="1" dirty="0"/>
              <a:t>SAILING SHIP HISTORY</a:t>
            </a:r>
          </a:p>
        </p:txBody>
      </p:sp>
      <p:sp>
        <p:nvSpPr>
          <p:cNvPr id="5" name="TextBox 4">
            <a:extLst>
              <a:ext uri="{FF2B5EF4-FFF2-40B4-BE49-F238E27FC236}">
                <a16:creationId xmlns:a16="http://schemas.microsoft.com/office/drawing/2014/main" id="{7E201EB2-0C46-4557-8055-BBC250D2AC7F}"/>
              </a:ext>
            </a:extLst>
          </p:cNvPr>
          <p:cNvSpPr txBox="1"/>
          <p:nvPr/>
        </p:nvSpPr>
        <p:spPr>
          <a:xfrm>
            <a:off x="228457" y="719191"/>
            <a:ext cx="899349" cy="369332"/>
          </a:xfrm>
          <a:prstGeom prst="rect">
            <a:avLst/>
          </a:prstGeom>
          <a:noFill/>
        </p:spPr>
        <p:txBody>
          <a:bodyPr wrap="none" rtlCol="0">
            <a:spAutoFit/>
          </a:bodyPr>
          <a:lstStyle/>
          <a:p>
            <a:r>
              <a:rPr lang="sv-SE" b="1" dirty="0"/>
              <a:t>Carrack</a:t>
            </a:r>
          </a:p>
        </p:txBody>
      </p:sp>
      <p:pic>
        <p:nvPicPr>
          <p:cNvPr id="8" name="Picture 8" descr="Caravel Ship Images, Stock Photos &amp; Vectors | Shutterstock">
            <a:extLst>
              <a:ext uri="{FF2B5EF4-FFF2-40B4-BE49-F238E27FC236}">
                <a16:creationId xmlns:a16="http://schemas.microsoft.com/office/drawing/2014/main" id="{A027C0DC-9A89-4405-9592-4FC7B6977A25}"/>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28457" y="3326900"/>
            <a:ext cx="2596293" cy="18497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F65816F-94F3-4006-B486-2BEF95B8A66A}"/>
              </a:ext>
            </a:extLst>
          </p:cNvPr>
          <p:cNvSpPr txBox="1"/>
          <p:nvPr/>
        </p:nvSpPr>
        <p:spPr>
          <a:xfrm>
            <a:off x="78176" y="3159605"/>
            <a:ext cx="885948" cy="369332"/>
          </a:xfrm>
          <a:prstGeom prst="rect">
            <a:avLst/>
          </a:prstGeom>
          <a:noFill/>
        </p:spPr>
        <p:txBody>
          <a:bodyPr wrap="none" rtlCol="0">
            <a:spAutoFit/>
          </a:bodyPr>
          <a:lstStyle/>
          <a:p>
            <a:r>
              <a:rPr lang="sv-SE" b="1" dirty="0"/>
              <a:t>Caravel</a:t>
            </a:r>
          </a:p>
        </p:txBody>
      </p:sp>
      <p:sp>
        <p:nvSpPr>
          <p:cNvPr id="11" name="TextBox 10">
            <a:extLst>
              <a:ext uri="{FF2B5EF4-FFF2-40B4-BE49-F238E27FC236}">
                <a16:creationId xmlns:a16="http://schemas.microsoft.com/office/drawing/2014/main" id="{141F8B21-298D-493B-B187-FC323B7C5480}"/>
              </a:ext>
            </a:extLst>
          </p:cNvPr>
          <p:cNvSpPr txBox="1"/>
          <p:nvPr/>
        </p:nvSpPr>
        <p:spPr>
          <a:xfrm>
            <a:off x="4515597" y="370783"/>
            <a:ext cx="920445" cy="369332"/>
          </a:xfrm>
          <a:prstGeom prst="rect">
            <a:avLst/>
          </a:prstGeom>
          <a:noFill/>
        </p:spPr>
        <p:txBody>
          <a:bodyPr wrap="none" rtlCol="0">
            <a:spAutoFit/>
          </a:bodyPr>
          <a:lstStyle/>
          <a:p>
            <a:r>
              <a:rPr lang="sv-SE" b="1" dirty="0"/>
              <a:t>Galleon</a:t>
            </a:r>
          </a:p>
        </p:txBody>
      </p:sp>
      <p:pic>
        <p:nvPicPr>
          <p:cNvPr id="2062" name="Picture 14" descr="86-gun Ship-of-the-Line | Total War Wiki | Fandom">
            <a:extLst>
              <a:ext uri="{FF2B5EF4-FFF2-40B4-BE49-F238E27FC236}">
                <a16:creationId xmlns:a16="http://schemas.microsoft.com/office/drawing/2014/main" id="{42D2C981-5D1D-43C4-8042-3A4698B1B63E}"/>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503795" y="195810"/>
            <a:ext cx="3429000" cy="428625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3C8CF10-2953-4079-9FAA-62BE091BA377}"/>
              </a:ext>
            </a:extLst>
          </p:cNvPr>
          <p:cNvSpPr txBox="1"/>
          <p:nvPr/>
        </p:nvSpPr>
        <p:spPr>
          <a:xfrm>
            <a:off x="8503795" y="267956"/>
            <a:ext cx="1622560" cy="369332"/>
          </a:xfrm>
          <a:prstGeom prst="rect">
            <a:avLst/>
          </a:prstGeom>
          <a:noFill/>
        </p:spPr>
        <p:txBody>
          <a:bodyPr wrap="none" rtlCol="0">
            <a:spAutoFit/>
          </a:bodyPr>
          <a:lstStyle/>
          <a:p>
            <a:r>
              <a:rPr lang="sv-SE" b="1" dirty="0"/>
              <a:t>Ship of the line</a:t>
            </a:r>
          </a:p>
        </p:txBody>
      </p:sp>
      <p:pic>
        <p:nvPicPr>
          <p:cNvPr id="12" name="Picture 11" descr="A picture containing logo&#10;&#10;Description automatically generated">
            <a:extLst>
              <a:ext uri="{FF2B5EF4-FFF2-40B4-BE49-F238E27FC236}">
                <a16:creationId xmlns:a16="http://schemas.microsoft.com/office/drawing/2014/main" id="{229869CB-5E84-4405-B912-4144F806D65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526603" y="587998"/>
            <a:ext cx="667820" cy="667820"/>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A62922C6-81D4-48F2-B599-16B987E35764}"/>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317110" y="672469"/>
            <a:ext cx="661492" cy="441877"/>
          </a:xfrm>
          <a:prstGeom prst="rect">
            <a:avLst/>
          </a:prstGeom>
        </p:spPr>
      </p:pic>
      <p:pic>
        <p:nvPicPr>
          <p:cNvPr id="29" name="Picture 28" descr="A picture containing text&#10;&#10;Description automatically generated">
            <a:extLst>
              <a:ext uri="{FF2B5EF4-FFF2-40B4-BE49-F238E27FC236}">
                <a16:creationId xmlns:a16="http://schemas.microsoft.com/office/drawing/2014/main" id="{18237F96-3C4E-4C78-8934-5FCE4498E67A}"/>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2194423" y="3538186"/>
            <a:ext cx="739961" cy="494294"/>
          </a:xfrm>
          <a:prstGeom prst="rect">
            <a:avLst/>
          </a:prstGeom>
        </p:spPr>
      </p:pic>
      <p:cxnSp>
        <p:nvCxnSpPr>
          <p:cNvPr id="21" name="Straight Connector 20">
            <a:extLst>
              <a:ext uri="{FF2B5EF4-FFF2-40B4-BE49-F238E27FC236}">
                <a16:creationId xmlns:a16="http://schemas.microsoft.com/office/drawing/2014/main" id="{89460EAB-34F7-4323-848A-1BD759369896}"/>
              </a:ext>
            </a:extLst>
          </p:cNvPr>
          <p:cNvCxnSpPr>
            <a:cxnSpLocks/>
          </p:cNvCxnSpPr>
          <p:nvPr/>
        </p:nvCxnSpPr>
        <p:spPr>
          <a:xfrm flipH="1">
            <a:off x="3997716" y="195810"/>
            <a:ext cx="4344" cy="60711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151C381-AAB5-4D11-8D58-CF4B093FFCE3}"/>
              </a:ext>
            </a:extLst>
          </p:cNvPr>
          <p:cNvCxnSpPr>
            <a:cxnSpLocks/>
          </p:cNvCxnSpPr>
          <p:nvPr/>
        </p:nvCxnSpPr>
        <p:spPr>
          <a:xfrm>
            <a:off x="8411194" y="267956"/>
            <a:ext cx="0" cy="61725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28" name="Picture 27" descr="Icon&#10;&#10;Description automatically generated">
            <a:extLst>
              <a:ext uri="{FF2B5EF4-FFF2-40B4-BE49-F238E27FC236}">
                <a16:creationId xmlns:a16="http://schemas.microsoft.com/office/drawing/2014/main" id="{BD3E99A1-D1EE-409E-AB81-0B44A8A9AF5C}"/>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7558834" y="236037"/>
            <a:ext cx="667820" cy="667820"/>
          </a:xfrm>
          <a:prstGeom prst="rect">
            <a:avLst/>
          </a:prstGeom>
        </p:spPr>
      </p:pic>
      <p:pic>
        <p:nvPicPr>
          <p:cNvPr id="41" name="Picture 40" descr="Icon&#10;&#10;Description automatically generated">
            <a:extLst>
              <a:ext uri="{FF2B5EF4-FFF2-40B4-BE49-F238E27FC236}">
                <a16:creationId xmlns:a16="http://schemas.microsoft.com/office/drawing/2014/main" id="{5FDCFACC-8463-4788-A408-38D778D9FAEB}"/>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1258167" y="184666"/>
            <a:ext cx="667820" cy="667820"/>
          </a:xfrm>
          <a:prstGeom prst="rect">
            <a:avLst/>
          </a:prstGeom>
        </p:spPr>
      </p:pic>
      <p:cxnSp>
        <p:nvCxnSpPr>
          <p:cNvPr id="2048" name="Straight Connector 2047">
            <a:extLst>
              <a:ext uri="{FF2B5EF4-FFF2-40B4-BE49-F238E27FC236}">
                <a16:creationId xmlns:a16="http://schemas.microsoft.com/office/drawing/2014/main" id="{A391C052-A5FA-45DA-BD5D-1FF289DD6018}"/>
              </a:ext>
            </a:extLst>
          </p:cNvPr>
          <p:cNvCxnSpPr/>
          <p:nvPr/>
        </p:nvCxnSpPr>
        <p:spPr>
          <a:xfrm>
            <a:off x="228457" y="6565187"/>
            <a:ext cx="1185395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49" name="TextBox 2048">
            <a:extLst>
              <a:ext uri="{FF2B5EF4-FFF2-40B4-BE49-F238E27FC236}">
                <a16:creationId xmlns:a16="http://schemas.microsoft.com/office/drawing/2014/main" id="{B24AB772-C0F0-48E1-B3E6-AF99137B278C}"/>
              </a:ext>
            </a:extLst>
          </p:cNvPr>
          <p:cNvSpPr txBox="1"/>
          <p:nvPr/>
        </p:nvSpPr>
        <p:spPr>
          <a:xfrm>
            <a:off x="521150" y="6524245"/>
            <a:ext cx="1152047" cy="369332"/>
          </a:xfrm>
          <a:prstGeom prst="rect">
            <a:avLst/>
          </a:prstGeom>
          <a:noFill/>
        </p:spPr>
        <p:txBody>
          <a:bodyPr wrap="none" rtlCol="0">
            <a:spAutoFit/>
          </a:bodyPr>
          <a:lstStyle/>
          <a:p>
            <a:r>
              <a:rPr lang="sv-SE" dirty="0"/>
              <a:t>1300-talet</a:t>
            </a:r>
          </a:p>
        </p:txBody>
      </p:sp>
      <p:cxnSp>
        <p:nvCxnSpPr>
          <p:cNvPr id="2053" name="Straight Connector 2052">
            <a:extLst>
              <a:ext uri="{FF2B5EF4-FFF2-40B4-BE49-F238E27FC236}">
                <a16:creationId xmlns:a16="http://schemas.microsoft.com/office/drawing/2014/main" id="{CAACB593-FE3F-4020-AAAD-18B50A05D261}"/>
              </a:ext>
            </a:extLst>
          </p:cNvPr>
          <p:cNvCxnSpPr/>
          <p:nvPr/>
        </p:nvCxnSpPr>
        <p:spPr>
          <a:xfrm>
            <a:off x="228457" y="6190490"/>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CA263BD-9E1F-4343-BEFA-392A4359EB13}"/>
              </a:ext>
            </a:extLst>
          </p:cNvPr>
          <p:cNvCxnSpPr>
            <a:cxnSpLocks/>
          </p:cNvCxnSpPr>
          <p:nvPr/>
        </p:nvCxnSpPr>
        <p:spPr>
          <a:xfrm>
            <a:off x="1942384" y="6190490"/>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EE9228-3CA5-48CA-8C1D-DD65A93084DE}"/>
              </a:ext>
            </a:extLst>
          </p:cNvPr>
          <p:cNvCxnSpPr/>
          <p:nvPr/>
        </p:nvCxnSpPr>
        <p:spPr>
          <a:xfrm>
            <a:off x="3728528" y="6190490"/>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0132C1-33FF-4EFB-A9AD-423D96103D41}"/>
              </a:ext>
            </a:extLst>
          </p:cNvPr>
          <p:cNvCxnSpPr/>
          <p:nvPr/>
        </p:nvCxnSpPr>
        <p:spPr>
          <a:xfrm>
            <a:off x="5436042" y="6209673"/>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5B78A3-E6A2-4156-BE58-5A97F9EDB838}"/>
              </a:ext>
            </a:extLst>
          </p:cNvPr>
          <p:cNvCxnSpPr/>
          <p:nvPr/>
        </p:nvCxnSpPr>
        <p:spPr>
          <a:xfrm>
            <a:off x="7249820" y="6209673"/>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E584131-BD2A-45D6-B8C8-457F3ABA6214}"/>
              </a:ext>
            </a:extLst>
          </p:cNvPr>
          <p:cNvCxnSpPr/>
          <p:nvPr/>
        </p:nvCxnSpPr>
        <p:spPr>
          <a:xfrm>
            <a:off x="9047797" y="6209673"/>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8BE7C09-2354-4D9E-9E8F-4AC73931F882}"/>
              </a:ext>
            </a:extLst>
          </p:cNvPr>
          <p:cNvCxnSpPr/>
          <p:nvPr/>
        </p:nvCxnSpPr>
        <p:spPr>
          <a:xfrm>
            <a:off x="10648256" y="6190490"/>
            <a:ext cx="0" cy="66751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82560310-D433-4018-8DAB-7D1AF378E123}"/>
              </a:ext>
            </a:extLst>
          </p:cNvPr>
          <p:cNvSpPr txBox="1"/>
          <p:nvPr/>
        </p:nvSpPr>
        <p:spPr>
          <a:xfrm>
            <a:off x="2294376" y="6543428"/>
            <a:ext cx="1152047" cy="369332"/>
          </a:xfrm>
          <a:prstGeom prst="rect">
            <a:avLst/>
          </a:prstGeom>
          <a:noFill/>
        </p:spPr>
        <p:txBody>
          <a:bodyPr wrap="none" rtlCol="0">
            <a:spAutoFit/>
          </a:bodyPr>
          <a:lstStyle/>
          <a:p>
            <a:r>
              <a:rPr lang="sv-SE" dirty="0"/>
              <a:t>1400-talet</a:t>
            </a:r>
          </a:p>
        </p:txBody>
      </p:sp>
      <p:sp>
        <p:nvSpPr>
          <p:cNvPr id="54" name="TextBox 53">
            <a:extLst>
              <a:ext uri="{FF2B5EF4-FFF2-40B4-BE49-F238E27FC236}">
                <a16:creationId xmlns:a16="http://schemas.microsoft.com/office/drawing/2014/main" id="{C0068DCA-F820-4EF5-8395-24711F58BCFD}"/>
              </a:ext>
            </a:extLst>
          </p:cNvPr>
          <p:cNvSpPr txBox="1"/>
          <p:nvPr/>
        </p:nvSpPr>
        <p:spPr>
          <a:xfrm>
            <a:off x="4098257" y="6522497"/>
            <a:ext cx="1152047" cy="369332"/>
          </a:xfrm>
          <a:prstGeom prst="rect">
            <a:avLst/>
          </a:prstGeom>
          <a:noFill/>
        </p:spPr>
        <p:txBody>
          <a:bodyPr wrap="none" rtlCol="0">
            <a:spAutoFit/>
          </a:bodyPr>
          <a:lstStyle/>
          <a:p>
            <a:r>
              <a:rPr lang="sv-SE" dirty="0"/>
              <a:t>1500-talet</a:t>
            </a:r>
          </a:p>
        </p:txBody>
      </p:sp>
      <p:sp>
        <p:nvSpPr>
          <p:cNvPr id="55" name="TextBox 54">
            <a:extLst>
              <a:ext uri="{FF2B5EF4-FFF2-40B4-BE49-F238E27FC236}">
                <a16:creationId xmlns:a16="http://schemas.microsoft.com/office/drawing/2014/main" id="{B6281C98-AA6C-42F5-ADFC-E67F57854C66}"/>
              </a:ext>
            </a:extLst>
          </p:cNvPr>
          <p:cNvSpPr txBox="1"/>
          <p:nvPr/>
        </p:nvSpPr>
        <p:spPr>
          <a:xfrm>
            <a:off x="5759007" y="6516532"/>
            <a:ext cx="1152047" cy="369332"/>
          </a:xfrm>
          <a:prstGeom prst="rect">
            <a:avLst/>
          </a:prstGeom>
          <a:noFill/>
        </p:spPr>
        <p:txBody>
          <a:bodyPr wrap="none" rtlCol="0">
            <a:spAutoFit/>
          </a:bodyPr>
          <a:lstStyle/>
          <a:p>
            <a:r>
              <a:rPr lang="sv-SE" dirty="0"/>
              <a:t>1600-talet</a:t>
            </a:r>
          </a:p>
        </p:txBody>
      </p:sp>
      <p:sp>
        <p:nvSpPr>
          <p:cNvPr id="56" name="TextBox 55">
            <a:extLst>
              <a:ext uri="{FF2B5EF4-FFF2-40B4-BE49-F238E27FC236}">
                <a16:creationId xmlns:a16="http://schemas.microsoft.com/office/drawing/2014/main" id="{291EF019-ED84-466D-B079-F55DC7679544}"/>
              </a:ext>
            </a:extLst>
          </p:cNvPr>
          <p:cNvSpPr txBox="1"/>
          <p:nvPr/>
        </p:nvSpPr>
        <p:spPr>
          <a:xfrm>
            <a:off x="7613645" y="6538277"/>
            <a:ext cx="1152047" cy="369332"/>
          </a:xfrm>
          <a:prstGeom prst="rect">
            <a:avLst/>
          </a:prstGeom>
          <a:noFill/>
        </p:spPr>
        <p:txBody>
          <a:bodyPr wrap="none" rtlCol="0">
            <a:spAutoFit/>
          </a:bodyPr>
          <a:lstStyle/>
          <a:p>
            <a:r>
              <a:rPr lang="sv-SE" dirty="0"/>
              <a:t>1700-talet</a:t>
            </a:r>
          </a:p>
        </p:txBody>
      </p:sp>
      <p:sp>
        <p:nvSpPr>
          <p:cNvPr id="57" name="TextBox 56">
            <a:extLst>
              <a:ext uri="{FF2B5EF4-FFF2-40B4-BE49-F238E27FC236}">
                <a16:creationId xmlns:a16="http://schemas.microsoft.com/office/drawing/2014/main" id="{3BD77203-83AB-473A-904B-C2A4614BD0AC}"/>
              </a:ext>
            </a:extLst>
          </p:cNvPr>
          <p:cNvSpPr txBox="1"/>
          <p:nvPr/>
        </p:nvSpPr>
        <p:spPr>
          <a:xfrm>
            <a:off x="9298421" y="6548014"/>
            <a:ext cx="1152047" cy="369332"/>
          </a:xfrm>
          <a:prstGeom prst="rect">
            <a:avLst/>
          </a:prstGeom>
          <a:noFill/>
        </p:spPr>
        <p:txBody>
          <a:bodyPr wrap="none" rtlCol="0">
            <a:spAutoFit/>
          </a:bodyPr>
          <a:lstStyle/>
          <a:p>
            <a:r>
              <a:rPr lang="sv-SE" dirty="0"/>
              <a:t>1800-talet</a:t>
            </a:r>
          </a:p>
        </p:txBody>
      </p:sp>
      <p:sp>
        <p:nvSpPr>
          <p:cNvPr id="58" name="TextBox 57">
            <a:extLst>
              <a:ext uri="{FF2B5EF4-FFF2-40B4-BE49-F238E27FC236}">
                <a16:creationId xmlns:a16="http://schemas.microsoft.com/office/drawing/2014/main" id="{DE566046-D7BA-4EA9-AF14-99F83EAC19FB}"/>
              </a:ext>
            </a:extLst>
          </p:cNvPr>
          <p:cNvSpPr txBox="1"/>
          <p:nvPr/>
        </p:nvSpPr>
        <p:spPr>
          <a:xfrm>
            <a:off x="10789309" y="6542049"/>
            <a:ext cx="1152047" cy="369332"/>
          </a:xfrm>
          <a:prstGeom prst="rect">
            <a:avLst/>
          </a:prstGeom>
          <a:noFill/>
        </p:spPr>
        <p:txBody>
          <a:bodyPr wrap="none" rtlCol="0">
            <a:spAutoFit/>
          </a:bodyPr>
          <a:lstStyle/>
          <a:p>
            <a:r>
              <a:rPr lang="sv-SE" dirty="0"/>
              <a:t>1900-talet</a:t>
            </a:r>
          </a:p>
        </p:txBody>
      </p:sp>
      <p:sp>
        <p:nvSpPr>
          <p:cNvPr id="2055" name="Rectangle 2054">
            <a:extLst>
              <a:ext uri="{FF2B5EF4-FFF2-40B4-BE49-F238E27FC236}">
                <a16:creationId xmlns:a16="http://schemas.microsoft.com/office/drawing/2014/main" id="{788F66B7-33A0-4FED-9962-E73607C2EBEE}"/>
              </a:ext>
            </a:extLst>
          </p:cNvPr>
          <p:cNvSpPr/>
          <p:nvPr/>
        </p:nvSpPr>
        <p:spPr>
          <a:xfrm>
            <a:off x="259205" y="6302887"/>
            <a:ext cx="3420010" cy="23539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Carrack</a:t>
            </a:r>
          </a:p>
        </p:txBody>
      </p:sp>
      <p:sp>
        <p:nvSpPr>
          <p:cNvPr id="61" name="Rectangle 60">
            <a:extLst>
              <a:ext uri="{FF2B5EF4-FFF2-40B4-BE49-F238E27FC236}">
                <a16:creationId xmlns:a16="http://schemas.microsoft.com/office/drawing/2014/main" id="{B1CDC0C1-0CA3-4427-9C5D-E2EC9B9F94B1}"/>
              </a:ext>
            </a:extLst>
          </p:cNvPr>
          <p:cNvSpPr/>
          <p:nvPr/>
        </p:nvSpPr>
        <p:spPr>
          <a:xfrm>
            <a:off x="1942383" y="5990394"/>
            <a:ext cx="3482372" cy="28711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Caravel</a:t>
            </a:r>
          </a:p>
        </p:txBody>
      </p:sp>
      <p:sp>
        <p:nvSpPr>
          <p:cNvPr id="62" name="Rectangle 61">
            <a:extLst>
              <a:ext uri="{FF2B5EF4-FFF2-40B4-BE49-F238E27FC236}">
                <a16:creationId xmlns:a16="http://schemas.microsoft.com/office/drawing/2014/main" id="{7AA5E9B9-B078-4C90-9A7B-44DB7488BF8A}"/>
              </a:ext>
            </a:extLst>
          </p:cNvPr>
          <p:cNvSpPr/>
          <p:nvPr/>
        </p:nvSpPr>
        <p:spPr>
          <a:xfrm>
            <a:off x="3777840" y="6339155"/>
            <a:ext cx="5520582" cy="21551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Galleon</a:t>
            </a:r>
          </a:p>
        </p:txBody>
      </p:sp>
      <p:sp>
        <p:nvSpPr>
          <p:cNvPr id="63" name="Rectangle 62">
            <a:extLst>
              <a:ext uri="{FF2B5EF4-FFF2-40B4-BE49-F238E27FC236}">
                <a16:creationId xmlns:a16="http://schemas.microsoft.com/office/drawing/2014/main" id="{66486881-E69F-4945-8E73-A6962DB8E0C8}"/>
              </a:ext>
            </a:extLst>
          </p:cNvPr>
          <p:cNvSpPr/>
          <p:nvPr/>
        </p:nvSpPr>
        <p:spPr>
          <a:xfrm>
            <a:off x="5482508" y="6013146"/>
            <a:ext cx="4643838" cy="25386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schemeClr val="tx1"/>
                </a:solidFill>
              </a:rPr>
              <a:t>Ship of the line</a:t>
            </a:r>
          </a:p>
        </p:txBody>
      </p:sp>
      <p:pic>
        <p:nvPicPr>
          <p:cNvPr id="3074" name="Picture 2">
            <a:extLst>
              <a:ext uri="{FF2B5EF4-FFF2-40B4-BE49-F238E27FC236}">
                <a16:creationId xmlns:a16="http://schemas.microsoft.com/office/drawing/2014/main" id="{DFEB7A51-DAC5-4571-84C7-AAEF4FB85FF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39520" y="5233938"/>
            <a:ext cx="443188" cy="53585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A62105C5-6C64-4669-B78D-48645C9A0774}"/>
              </a:ext>
            </a:extLst>
          </p:cNvPr>
          <p:cNvSpPr txBox="1"/>
          <p:nvPr/>
        </p:nvSpPr>
        <p:spPr>
          <a:xfrm>
            <a:off x="2451983" y="5477339"/>
            <a:ext cx="741742" cy="307777"/>
          </a:xfrm>
          <a:prstGeom prst="rect">
            <a:avLst/>
          </a:prstGeom>
          <a:noFill/>
        </p:spPr>
        <p:txBody>
          <a:bodyPr wrap="none" rtlCol="0">
            <a:spAutoFit/>
          </a:bodyPr>
          <a:lstStyle/>
          <a:p>
            <a:pPr algn="r"/>
            <a:r>
              <a:rPr lang="sv-SE" sz="1400" b="1" dirty="0"/>
              <a:t>Carrack</a:t>
            </a:r>
          </a:p>
        </p:txBody>
      </p:sp>
      <p:sp>
        <p:nvSpPr>
          <p:cNvPr id="60" name="TextBox 59">
            <a:extLst>
              <a:ext uri="{FF2B5EF4-FFF2-40B4-BE49-F238E27FC236}">
                <a16:creationId xmlns:a16="http://schemas.microsoft.com/office/drawing/2014/main" id="{30BBB95D-021A-4A72-A456-239468501B5F}"/>
              </a:ext>
            </a:extLst>
          </p:cNvPr>
          <p:cNvSpPr txBox="1"/>
          <p:nvPr/>
        </p:nvSpPr>
        <p:spPr>
          <a:xfrm>
            <a:off x="1293846" y="5179860"/>
            <a:ext cx="1899879" cy="307777"/>
          </a:xfrm>
          <a:prstGeom prst="rect">
            <a:avLst/>
          </a:prstGeom>
          <a:noFill/>
        </p:spPr>
        <p:txBody>
          <a:bodyPr wrap="none" rtlCol="0">
            <a:spAutoFit/>
          </a:bodyPr>
          <a:lstStyle/>
          <a:p>
            <a:pPr algn="r"/>
            <a:r>
              <a:rPr lang="sv-SE" sz="1400" dirty="0"/>
              <a:t>Columbus (1492–1499)</a:t>
            </a:r>
          </a:p>
        </p:txBody>
      </p:sp>
      <p:sp>
        <p:nvSpPr>
          <p:cNvPr id="6" name="Oval 5">
            <a:extLst>
              <a:ext uri="{FF2B5EF4-FFF2-40B4-BE49-F238E27FC236}">
                <a16:creationId xmlns:a16="http://schemas.microsoft.com/office/drawing/2014/main" id="{CB3617F0-D40F-4144-8F64-28AA9CD1BF5B}"/>
              </a:ext>
            </a:extLst>
          </p:cNvPr>
          <p:cNvSpPr/>
          <p:nvPr/>
        </p:nvSpPr>
        <p:spPr>
          <a:xfrm>
            <a:off x="3349375" y="6339155"/>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3" name="Straight Connector 12">
            <a:extLst>
              <a:ext uri="{FF2B5EF4-FFF2-40B4-BE49-F238E27FC236}">
                <a16:creationId xmlns:a16="http://schemas.microsoft.com/office/drawing/2014/main" id="{600E0DEE-6204-4FE7-81EF-E18DF0A1B065}"/>
              </a:ext>
            </a:extLst>
          </p:cNvPr>
          <p:cNvCxnSpPr>
            <a:stCxn id="6" idx="0"/>
            <a:endCxn id="3074" idx="2"/>
          </p:cNvCxnSpPr>
          <p:nvPr/>
        </p:nvCxnSpPr>
        <p:spPr>
          <a:xfrm flipH="1" flipV="1">
            <a:off x="3361114" y="5769792"/>
            <a:ext cx="96337" cy="569363"/>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BF788F7C-5C77-4386-AB0D-68429121918E}"/>
              </a:ext>
            </a:extLst>
          </p:cNvPr>
          <p:cNvSpPr txBox="1"/>
          <p:nvPr/>
        </p:nvSpPr>
        <p:spPr>
          <a:xfrm>
            <a:off x="3186540" y="4784980"/>
            <a:ext cx="1902304" cy="523220"/>
          </a:xfrm>
          <a:prstGeom prst="rect">
            <a:avLst/>
          </a:prstGeom>
          <a:noFill/>
        </p:spPr>
        <p:txBody>
          <a:bodyPr wrap="square" rtlCol="0">
            <a:spAutoFit/>
          </a:bodyPr>
          <a:lstStyle/>
          <a:p>
            <a:pPr algn="r"/>
            <a:r>
              <a:rPr lang="sv-SE" sz="1400" dirty="0"/>
              <a:t>Spanska armadan (1588): </a:t>
            </a:r>
            <a:r>
              <a:rPr lang="sv-SE" sz="1400" b="1" dirty="0"/>
              <a:t>Galleon</a:t>
            </a:r>
          </a:p>
        </p:txBody>
      </p:sp>
      <p:sp>
        <p:nvSpPr>
          <p:cNvPr id="65" name="Oval 64">
            <a:extLst>
              <a:ext uri="{FF2B5EF4-FFF2-40B4-BE49-F238E27FC236}">
                <a16:creationId xmlns:a16="http://schemas.microsoft.com/office/drawing/2014/main" id="{026A2E9D-BD70-46E3-A3A3-7492A7201035}"/>
              </a:ext>
            </a:extLst>
          </p:cNvPr>
          <p:cNvSpPr/>
          <p:nvPr/>
        </p:nvSpPr>
        <p:spPr>
          <a:xfrm>
            <a:off x="4914110" y="6370657"/>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6" name="Straight Connector 65">
            <a:extLst>
              <a:ext uri="{FF2B5EF4-FFF2-40B4-BE49-F238E27FC236}">
                <a16:creationId xmlns:a16="http://schemas.microsoft.com/office/drawing/2014/main" id="{45A02225-CBC6-4E03-A028-A0D1879526C1}"/>
              </a:ext>
            </a:extLst>
          </p:cNvPr>
          <p:cNvCxnSpPr>
            <a:cxnSpLocks/>
            <a:stCxn id="65" idx="0"/>
            <a:endCxn id="64" idx="2"/>
          </p:cNvCxnSpPr>
          <p:nvPr/>
        </p:nvCxnSpPr>
        <p:spPr>
          <a:xfrm flipH="1" flipV="1">
            <a:off x="4137692" y="5308200"/>
            <a:ext cx="884494" cy="1062457"/>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C047B3E-8ACA-4259-BFAC-07D5C054A141}"/>
              </a:ext>
            </a:extLst>
          </p:cNvPr>
          <p:cNvSpPr txBox="1"/>
          <p:nvPr/>
        </p:nvSpPr>
        <p:spPr>
          <a:xfrm>
            <a:off x="7001880" y="5328950"/>
            <a:ext cx="1891413" cy="523220"/>
          </a:xfrm>
          <a:prstGeom prst="rect">
            <a:avLst/>
          </a:prstGeom>
          <a:noFill/>
        </p:spPr>
        <p:txBody>
          <a:bodyPr wrap="square" rtlCol="0">
            <a:spAutoFit/>
          </a:bodyPr>
          <a:lstStyle/>
          <a:p>
            <a:pPr algn="r"/>
            <a:r>
              <a:rPr lang="sv-SE" sz="1400" dirty="0"/>
              <a:t>Slaget vid Trafalgar (1805): </a:t>
            </a:r>
            <a:r>
              <a:rPr lang="sv-SE" sz="1400" b="1" dirty="0"/>
              <a:t>Ship of the line</a:t>
            </a:r>
          </a:p>
        </p:txBody>
      </p:sp>
      <p:sp>
        <p:nvSpPr>
          <p:cNvPr id="68" name="Oval 67">
            <a:extLst>
              <a:ext uri="{FF2B5EF4-FFF2-40B4-BE49-F238E27FC236}">
                <a16:creationId xmlns:a16="http://schemas.microsoft.com/office/drawing/2014/main" id="{21A3AF72-AC84-4769-AA71-ECEDC89D30D2}"/>
              </a:ext>
            </a:extLst>
          </p:cNvPr>
          <p:cNvSpPr/>
          <p:nvPr/>
        </p:nvSpPr>
        <p:spPr>
          <a:xfrm>
            <a:off x="9206999" y="5989242"/>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69" name="Straight Connector 68">
            <a:extLst>
              <a:ext uri="{FF2B5EF4-FFF2-40B4-BE49-F238E27FC236}">
                <a16:creationId xmlns:a16="http://schemas.microsoft.com/office/drawing/2014/main" id="{DD40EA2F-5DB2-4B5E-85DE-CA4A323A9F05}"/>
              </a:ext>
            </a:extLst>
          </p:cNvPr>
          <p:cNvCxnSpPr>
            <a:cxnSpLocks/>
            <a:stCxn id="68" idx="2"/>
            <a:endCxn id="30" idx="2"/>
          </p:cNvCxnSpPr>
          <p:nvPr/>
        </p:nvCxnSpPr>
        <p:spPr>
          <a:xfrm flipH="1" flipV="1">
            <a:off x="9047797" y="5950846"/>
            <a:ext cx="159202" cy="160574"/>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71" name="Picture 70" descr="A picture containing logo&#10;&#10;Description automatically generated">
            <a:extLst>
              <a:ext uri="{FF2B5EF4-FFF2-40B4-BE49-F238E27FC236}">
                <a16:creationId xmlns:a16="http://schemas.microsoft.com/office/drawing/2014/main" id="{4C105FC7-51AC-4944-87DF-1E85EF251976}"/>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4504699" y="5350628"/>
            <a:ext cx="376736" cy="376736"/>
          </a:xfrm>
          <a:prstGeom prst="rect">
            <a:avLst/>
          </a:prstGeom>
        </p:spPr>
      </p:pic>
      <p:sp>
        <p:nvSpPr>
          <p:cNvPr id="72" name="TextBox 71">
            <a:extLst>
              <a:ext uri="{FF2B5EF4-FFF2-40B4-BE49-F238E27FC236}">
                <a16:creationId xmlns:a16="http://schemas.microsoft.com/office/drawing/2014/main" id="{475B6105-049B-45CD-B537-4C8FCA1A15C0}"/>
              </a:ext>
            </a:extLst>
          </p:cNvPr>
          <p:cNvSpPr txBox="1"/>
          <p:nvPr/>
        </p:nvSpPr>
        <p:spPr>
          <a:xfrm>
            <a:off x="2788163" y="2845530"/>
            <a:ext cx="1192955" cy="646331"/>
          </a:xfrm>
          <a:prstGeom prst="rect">
            <a:avLst/>
          </a:prstGeom>
          <a:noFill/>
        </p:spPr>
        <p:txBody>
          <a:bodyPr wrap="none" rtlCol="0">
            <a:spAutoFit/>
          </a:bodyPr>
          <a:lstStyle/>
          <a:p>
            <a:r>
              <a:rPr lang="sv-SE" b="1" dirty="0"/>
              <a:t>Deck: 1</a:t>
            </a:r>
          </a:p>
          <a:p>
            <a:r>
              <a:rPr lang="en-US" b="1" dirty="0"/>
              <a:t>Cannons: -</a:t>
            </a:r>
            <a:endParaRPr lang="sv-SE" b="1" dirty="0"/>
          </a:p>
        </p:txBody>
      </p:sp>
      <p:sp>
        <p:nvSpPr>
          <p:cNvPr id="73" name="TextBox 72">
            <a:extLst>
              <a:ext uri="{FF2B5EF4-FFF2-40B4-BE49-F238E27FC236}">
                <a16:creationId xmlns:a16="http://schemas.microsoft.com/office/drawing/2014/main" id="{2B602F2E-923D-4EC1-85DB-836F60B839FE}"/>
              </a:ext>
            </a:extLst>
          </p:cNvPr>
          <p:cNvSpPr txBox="1"/>
          <p:nvPr/>
        </p:nvSpPr>
        <p:spPr>
          <a:xfrm>
            <a:off x="4072206" y="3616177"/>
            <a:ext cx="1356462" cy="646331"/>
          </a:xfrm>
          <a:prstGeom prst="rect">
            <a:avLst/>
          </a:prstGeom>
          <a:noFill/>
        </p:spPr>
        <p:txBody>
          <a:bodyPr wrap="none" rtlCol="0">
            <a:spAutoFit/>
          </a:bodyPr>
          <a:lstStyle/>
          <a:p>
            <a:r>
              <a:rPr lang="sv-SE" b="1" dirty="0"/>
              <a:t>Deck: 2</a:t>
            </a:r>
          </a:p>
          <a:p>
            <a:r>
              <a:rPr lang="sv-SE" b="1" dirty="0"/>
              <a:t>Cannons: 74</a:t>
            </a:r>
          </a:p>
        </p:txBody>
      </p:sp>
      <p:sp>
        <p:nvSpPr>
          <p:cNvPr id="74" name="TextBox 73">
            <a:extLst>
              <a:ext uri="{FF2B5EF4-FFF2-40B4-BE49-F238E27FC236}">
                <a16:creationId xmlns:a16="http://schemas.microsoft.com/office/drawing/2014/main" id="{8D8C8150-8EF2-4E7E-98F8-12B9FA797718}"/>
              </a:ext>
            </a:extLst>
          </p:cNvPr>
          <p:cNvSpPr txBox="1"/>
          <p:nvPr/>
        </p:nvSpPr>
        <p:spPr>
          <a:xfrm>
            <a:off x="8473430" y="4477424"/>
            <a:ext cx="2784737" cy="646331"/>
          </a:xfrm>
          <a:prstGeom prst="rect">
            <a:avLst/>
          </a:prstGeom>
          <a:noFill/>
        </p:spPr>
        <p:txBody>
          <a:bodyPr wrap="none" rtlCol="0">
            <a:spAutoFit/>
          </a:bodyPr>
          <a:lstStyle/>
          <a:p>
            <a:r>
              <a:rPr lang="sv-SE" b="1" dirty="0"/>
              <a:t>Deck: 3-4; Cannons: 98-140</a:t>
            </a:r>
          </a:p>
          <a:p>
            <a:r>
              <a:rPr lang="sv-SE" b="1" dirty="0"/>
              <a:t>Deck: 2; Cannons 54-90</a:t>
            </a:r>
          </a:p>
        </p:txBody>
      </p:sp>
      <p:sp>
        <p:nvSpPr>
          <p:cNvPr id="76" name="Oval 75">
            <a:extLst>
              <a:ext uri="{FF2B5EF4-FFF2-40B4-BE49-F238E27FC236}">
                <a16:creationId xmlns:a16="http://schemas.microsoft.com/office/drawing/2014/main" id="{288D3293-F620-40ED-8A63-FB22136E5655}"/>
              </a:ext>
            </a:extLst>
          </p:cNvPr>
          <p:cNvSpPr/>
          <p:nvPr/>
        </p:nvSpPr>
        <p:spPr>
          <a:xfrm>
            <a:off x="5922482" y="6343379"/>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8" name="TextBox 77">
            <a:extLst>
              <a:ext uri="{FF2B5EF4-FFF2-40B4-BE49-F238E27FC236}">
                <a16:creationId xmlns:a16="http://schemas.microsoft.com/office/drawing/2014/main" id="{935705A0-C2E0-4262-B93A-41BE50001373}"/>
              </a:ext>
            </a:extLst>
          </p:cNvPr>
          <p:cNvSpPr txBox="1"/>
          <p:nvPr/>
        </p:nvSpPr>
        <p:spPr>
          <a:xfrm>
            <a:off x="5084421" y="4812201"/>
            <a:ext cx="1696866" cy="523220"/>
          </a:xfrm>
          <a:prstGeom prst="rect">
            <a:avLst/>
          </a:prstGeom>
          <a:noFill/>
        </p:spPr>
        <p:txBody>
          <a:bodyPr wrap="square" rtlCol="0">
            <a:spAutoFit/>
          </a:bodyPr>
          <a:lstStyle/>
          <a:p>
            <a:pPr algn="r"/>
            <a:r>
              <a:rPr lang="sv-SE" sz="1400" dirty="0"/>
              <a:t>Mayflower (1620): 3-master </a:t>
            </a:r>
            <a:r>
              <a:rPr lang="sv-SE" sz="1400" b="1" dirty="0"/>
              <a:t>Galleon</a:t>
            </a:r>
          </a:p>
        </p:txBody>
      </p:sp>
      <p:pic>
        <p:nvPicPr>
          <p:cNvPr id="2061" name="Picture 2060" descr="Logo&#10;&#10;Description automatically generated">
            <a:extLst>
              <a:ext uri="{FF2B5EF4-FFF2-40B4-BE49-F238E27FC236}">
                <a16:creationId xmlns:a16="http://schemas.microsoft.com/office/drawing/2014/main" id="{5701AB5E-3CFB-450A-A4E5-D5ECC2809D69}"/>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6195843" y="5412768"/>
            <a:ext cx="338870" cy="279702"/>
          </a:xfrm>
          <a:prstGeom prst="rect">
            <a:avLst/>
          </a:prstGeom>
        </p:spPr>
      </p:pic>
      <p:cxnSp>
        <p:nvCxnSpPr>
          <p:cNvPr id="82" name="Straight Connector 81">
            <a:extLst>
              <a:ext uri="{FF2B5EF4-FFF2-40B4-BE49-F238E27FC236}">
                <a16:creationId xmlns:a16="http://schemas.microsoft.com/office/drawing/2014/main" id="{D15CECFE-F2AF-4F28-8A62-344248B29870}"/>
              </a:ext>
            </a:extLst>
          </p:cNvPr>
          <p:cNvCxnSpPr>
            <a:cxnSpLocks/>
            <a:stCxn id="76" idx="0"/>
            <a:endCxn id="78" idx="2"/>
          </p:cNvCxnSpPr>
          <p:nvPr/>
        </p:nvCxnSpPr>
        <p:spPr>
          <a:xfrm flipH="1" flipV="1">
            <a:off x="5932854" y="5335421"/>
            <a:ext cx="97704" cy="1007958"/>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87" name="Picture 86" descr="Icon&#10;&#10;Description automatically generated">
            <a:extLst>
              <a:ext uri="{FF2B5EF4-FFF2-40B4-BE49-F238E27FC236}">
                <a16:creationId xmlns:a16="http://schemas.microsoft.com/office/drawing/2014/main" id="{B0B3F376-D142-4264-BF51-77C6405C1A9E}"/>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10086314" y="5979385"/>
            <a:ext cx="1222905" cy="550307"/>
          </a:xfrm>
          <a:prstGeom prst="rect">
            <a:avLst/>
          </a:prstGeom>
        </p:spPr>
      </p:pic>
      <p:sp>
        <p:nvSpPr>
          <p:cNvPr id="89" name="TextBox 88">
            <a:extLst>
              <a:ext uri="{FF2B5EF4-FFF2-40B4-BE49-F238E27FC236}">
                <a16:creationId xmlns:a16="http://schemas.microsoft.com/office/drawing/2014/main" id="{15328751-5721-4FC7-8D71-10BE3E913438}"/>
              </a:ext>
            </a:extLst>
          </p:cNvPr>
          <p:cNvSpPr txBox="1"/>
          <p:nvPr/>
        </p:nvSpPr>
        <p:spPr>
          <a:xfrm>
            <a:off x="9544684" y="5504942"/>
            <a:ext cx="2780998" cy="523220"/>
          </a:xfrm>
          <a:prstGeom prst="rect">
            <a:avLst/>
          </a:prstGeom>
          <a:noFill/>
        </p:spPr>
        <p:txBody>
          <a:bodyPr wrap="square" rtlCol="0">
            <a:spAutoFit/>
          </a:bodyPr>
          <a:lstStyle/>
          <a:p>
            <a:r>
              <a:rPr lang="sv-SE" sz="1400" dirty="0"/>
              <a:t>1807 </a:t>
            </a:r>
            <a:r>
              <a:rPr lang="sv-SE" sz="1400" b="1" dirty="0"/>
              <a:t>Robert Fulton </a:t>
            </a:r>
            <a:r>
              <a:rPr lang="sv-SE" sz="1400" dirty="0"/>
              <a:t>1st ångbåten</a:t>
            </a:r>
          </a:p>
          <a:p>
            <a:r>
              <a:rPr lang="sv-SE" sz="1400" dirty="0"/>
              <a:t>1819 1st ångfartyget över Atlanten</a:t>
            </a:r>
          </a:p>
        </p:txBody>
      </p:sp>
      <p:sp>
        <p:nvSpPr>
          <p:cNvPr id="100" name="Oval 99">
            <a:extLst>
              <a:ext uri="{FF2B5EF4-FFF2-40B4-BE49-F238E27FC236}">
                <a16:creationId xmlns:a16="http://schemas.microsoft.com/office/drawing/2014/main" id="{C6961BAA-F457-44F0-B3A4-13429A2B9948}"/>
              </a:ext>
            </a:extLst>
          </p:cNvPr>
          <p:cNvSpPr/>
          <p:nvPr/>
        </p:nvSpPr>
        <p:spPr>
          <a:xfrm>
            <a:off x="9482962" y="6394354"/>
            <a:ext cx="216152" cy="24435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2" name="Straight Connector 101">
            <a:extLst>
              <a:ext uri="{FF2B5EF4-FFF2-40B4-BE49-F238E27FC236}">
                <a16:creationId xmlns:a16="http://schemas.microsoft.com/office/drawing/2014/main" id="{6253F621-49E4-455C-8681-4A0F22B54698}"/>
              </a:ext>
            </a:extLst>
          </p:cNvPr>
          <p:cNvCxnSpPr>
            <a:cxnSpLocks/>
            <a:stCxn id="100" idx="7"/>
            <a:endCxn id="87" idx="1"/>
          </p:cNvCxnSpPr>
          <p:nvPr/>
        </p:nvCxnSpPr>
        <p:spPr>
          <a:xfrm flipV="1">
            <a:off x="9667459" y="6254539"/>
            <a:ext cx="418855" cy="175600"/>
          </a:xfrm>
          <a:prstGeom prst="line">
            <a:avLst/>
          </a:prstGeom>
          <a:ln w="38100">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32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A picture containing toy, vector graphics&#10;&#10;Description automatically generated">
            <a:extLst>
              <a:ext uri="{FF2B5EF4-FFF2-40B4-BE49-F238E27FC236}">
                <a16:creationId xmlns:a16="http://schemas.microsoft.com/office/drawing/2014/main" id="{3E5D5CA1-0DCE-4B5F-969E-3B2C6BE52D5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882877" y="2827965"/>
            <a:ext cx="731095" cy="731095"/>
          </a:xfrm>
          <a:prstGeom prst="rect">
            <a:avLst/>
          </a:prstGeom>
        </p:spPr>
      </p:pic>
      <p:sp>
        <p:nvSpPr>
          <p:cNvPr id="2" name="TextBox 1">
            <a:extLst>
              <a:ext uri="{FF2B5EF4-FFF2-40B4-BE49-F238E27FC236}">
                <a16:creationId xmlns:a16="http://schemas.microsoft.com/office/drawing/2014/main" id="{7A85D076-A45C-463A-818B-D35BDFBF0596}"/>
              </a:ext>
            </a:extLst>
          </p:cNvPr>
          <p:cNvSpPr txBox="1"/>
          <p:nvPr/>
        </p:nvSpPr>
        <p:spPr>
          <a:xfrm>
            <a:off x="0" y="0"/>
            <a:ext cx="3662093" cy="369332"/>
          </a:xfrm>
          <a:prstGeom prst="rect">
            <a:avLst/>
          </a:prstGeom>
          <a:noFill/>
        </p:spPr>
        <p:txBody>
          <a:bodyPr wrap="none" rtlCol="0">
            <a:spAutoFit/>
          </a:bodyPr>
          <a:lstStyle/>
          <a:p>
            <a:r>
              <a:rPr lang="sv-SE" b="1" dirty="0"/>
              <a:t>SAILING WARSHIP BATTLE STRATEGY</a:t>
            </a:r>
          </a:p>
        </p:txBody>
      </p:sp>
      <p:pic>
        <p:nvPicPr>
          <p:cNvPr id="4" name="Picture 3" descr="A picture containing text, watercraft, transport, sailing vessel&#10;&#10;Description automatically generated">
            <a:extLst>
              <a:ext uri="{FF2B5EF4-FFF2-40B4-BE49-F238E27FC236}">
                <a16:creationId xmlns:a16="http://schemas.microsoft.com/office/drawing/2014/main" id="{5F28B91C-9C5C-4858-8D4E-62160B53B59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583006" y="597721"/>
            <a:ext cx="1366672" cy="902306"/>
          </a:xfrm>
          <a:prstGeom prst="rect">
            <a:avLst/>
          </a:prstGeom>
        </p:spPr>
      </p:pic>
      <p:pic>
        <p:nvPicPr>
          <p:cNvPr id="5" name="Picture 4" descr="A picture containing text, watercraft, transport, sailing vessel&#10;&#10;Description automatically generated">
            <a:extLst>
              <a:ext uri="{FF2B5EF4-FFF2-40B4-BE49-F238E27FC236}">
                <a16:creationId xmlns:a16="http://schemas.microsoft.com/office/drawing/2014/main" id="{42AF5141-C27E-41E4-AB00-3A921FE1DF8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648057" y="955532"/>
            <a:ext cx="824716" cy="544495"/>
          </a:xfrm>
          <a:prstGeom prst="rect">
            <a:avLst/>
          </a:prstGeom>
        </p:spPr>
      </p:pic>
      <p:pic>
        <p:nvPicPr>
          <p:cNvPr id="6" name="Picture 5" descr="A picture containing text, watercraft, transport, sailing vessel&#10;&#10;Description automatically generated">
            <a:extLst>
              <a:ext uri="{FF2B5EF4-FFF2-40B4-BE49-F238E27FC236}">
                <a16:creationId xmlns:a16="http://schemas.microsoft.com/office/drawing/2014/main" id="{456ADCE5-8BAE-49AC-B25E-BCB5CAC87F8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13108" y="955532"/>
            <a:ext cx="824716" cy="544495"/>
          </a:xfrm>
          <a:prstGeom prst="rect">
            <a:avLst/>
          </a:prstGeom>
        </p:spPr>
      </p:pic>
      <p:pic>
        <p:nvPicPr>
          <p:cNvPr id="7" name="Picture 6" descr="A picture containing text, watercraft, transport, sailing vessel&#10;&#10;Description automatically generated">
            <a:extLst>
              <a:ext uri="{FF2B5EF4-FFF2-40B4-BE49-F238E27FC236}">
                <a16:creationId xmlns:a16="http://schemas.microsoft.com/office/drawing/2014/main" id="{3A4E0F5A-02AE-42A3-9705-A44C3B692F75}"/>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78159" y="955531"/>
            <a:ext cx="824716" cy="544495"/>
          </a:xfrm>
          <a:prstGeom prst="rect">
            <a:avLst/>
          </a:prstGeom>
        </p:spPr>
      </p:pic>
      <p:pic>
        <p:nvPicPr>
          <p:cNvPr id="9" name="Picture 8" descr="Background pattern&#10;&#10;Description automatically generated">
            <a:extLst>
              <a:ext uri="{FF2B5EF4-FFF2-40B4-BE49-F238E27FC236}">
                <a16:creationId xmlns:a16="http://schemas.microsoft.com/office/drawing/2014/main" id="{545A7939-3535-48A2-A220-84220AFF473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115038" y="369332"/>
            <a:ext cx="467344" cy="311441"/>
          </a:xfrm>
          <a:prstGeom prst="rect">
            <a:avLst/>
          </a:prstGeom>
        </p:spPr>
      </p:pic>
      <p:sp>
        <p:nvSpPr>
          <p:cNvPr id="11" name="TextBox 10">
            <a:extLst>
              <a:ext uri="{FF2B5EF4-FFF2-40B4-BE49-F238E27FC236}">
                <a16:creationId xmlns:a16="http://schemas.microsoft.com/office/drawing/2014/main" id="{8D2A0C62-38E4-400E-8698-BA2922153147}"/>
              </a:ext>
            </a:extLst>
          </p:cNvPr>
          <p:cNvSpPr txBox="1"/>
          <p:nvPr/>
        </p:nvSpPr>
        <p:spPr>
          <a:xfrm>
            <a:off x="9882877" y="1437842"/>
            <a:ext cx="931665" cy="369332"/>
          </a:xfrm>
          <a:prstGeom prst="rect">
            <a:avLst/>
          </a:prstGeom>
          <a:noFill/>
        </p:spPr>
        <p:txBody>
          <a:bodyPr wrap="none" rtlCol="0">
            <a:spAutoFit/>
          </a:bodyPr>
          <a:lstStyle/>
          <a:p>
            <a:r>
              <a:rPr lang="sv-SE" b="1" dirty="0"/>
              <a:t>flagship</a:t>
            </a:r>
          </a:p>
        </p:txBody>
      </p:sp>
      <p:cxnSp>
        <p:nvCxnSpPr>
          <p:cNvPr id="12" name="Straight Arrow Connector 11">
            <a:extLst>
              <a:ext uri="{FF2B5EF4-FFF2-40B4-BE49-F238E27FC236}">
                <a16:creationId xmlns:a16="http://schemas.microsoft.com/office/drawing/2014/main" id="{3691F484-6E27-4C25-8FBF-D6630165EE30}"/>
              </a:ext>
            </a:extLst>
          </p:cNvPr>
          <p:cNvCxnSpPr>
            <a:cxnSpLocks/>
            <a:stCxn id="9" idx="1"/>
            <a:endCxn id="5" idx="0"/>
          </p:cNvCxnSpPr>
          <p:nvPr/>
        </p:nvCxnSpPr>
        <p:spPr>
          <a:xfrm flipH="1">
            <a:off x="9060415" y="525053"/>
            <a:ext cx="1054623" cy="430479"/>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CC77541-3A2B-4673-B64A-26E0FF2F81DA}"/>
              </a:ext>
            </a:extLst>
          </p:cNvPr>
          <p:cNvCxnSpPr>
            <a:cxnSpLocks/>
            <a:stCxn id="9" idx="1"/>
            <a:endCxn id="6" idx="0"/>
          </p:cNvCxnSpPr>
          <p:nvPr/>
        </p:nvCxnSpPr>
        <p:spPr>
          <a:xfrm flipH="1">
            <a:off x="8125466" y="525053"/>
            <a:ext cx="1989572" cy="430479"/>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4F32573-0F49-480B-A96F-ECF7F0000532}"/>
              </a:ext>
            </a:extLst>
          </p:cNvPr>
          <p:cNvCxnSpPr>
            <a:cxnSpLocks/>
            <a:stCxn id="9" idx="1"/>
            <a:endCxn id="7" idx="0"/>
          </p:cNvCxnSpPr>
          <p:nvPr/>
        </p:nvCxnSpPr>
        <p:spPr>
          <a:xfrm flipH="1">
            <a:off x="7190517" y="525053"/>
            <a:ext cx="2924521" cy="430478"/>
          </a:xfrm>
          <a:prstGeom prst="straightConnector1">
            <a:avLst/>
          </a:prstGeom>
          <a:ln w="12700">
            <a:solidFill>
              <a:srgbClr val="FF0000"/>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112BD8D-457A-42D9-B653-9B5EB35A6153}"/>
              </a:ext>
            </a:extLst>
          </p:cNvPr>
          <p:cNvSpPr txBox="1"/>
          <p:nvPr/>
        </p:nvSpPr>
        <p:spPr>
          <a:xfrm>
            <a:off x="7654913" y="340387"/>
            <a:ext cx="1754455" cy="369332"/>
          </a:xfrm>
          <a:prstGeom prst="rect">
            <a:avLst/>
          </a:prstGeom>
          <a:noFill/>
        </p:spPr>
        <p:txBody>
          <a:bodyPr wrap="none" rtlCol="0">
            <a:spAutoFit/>
          </a:bodyPr>
          <a:lstStyle/>
          <a:p>
            <a:r>
              <a:rPr lang="sv-SE" dirty="0"/>
              <a:t>Send commands</a:t>
            </a:r>
          </a:p>
        </p:txBody>
      </p:sp>
      <p:sp>
        <p:nvSpPr>
          <p:cNvPr id="22" name="Flowchart: Off-page Connector 21">
            <a:extLst>
              <a:ext uri="{FF2B5EF4-FFF2-40B4-BE49-F238E27FC236}">
                <a16:creationId xmlns:a16="http://schemas.microsoft.com/office/drawing/2014/main" id="{BBF3F8D0-B32E-42E9-942E-2EBB3ADC6414}"/>
              </a:ext>
            </a:extLst>
          </p:cNvPr>
          <p:cNvSpPr/>
          <p:nvPr/>
        </p:nvSpPr>
        <p:spPr>
          <a:xfrm rot="5400000">
            <a:off x="856128" y="1389693"/>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3" name="Flowchart: Off-page Connector 22">
            <a:extLst>
              <a:ext uri="{FF2B5EF4-FFF2-40B4-BE49-F238E27FC236}">
                <a16:creationId xmlns:a16="http://schemas.microsoft.com/office/drawing/2014/main" id="{038B2380-D06B-4212-AE81-8F4D9CD51EE0}"/>
              </a:ext>
            </a:extLst>
          </p:cNvPr>
          <p:cNvSpPr/>
          <p:nvPr/>
        </p:nvSpPr>
        <p:spPr>
          <a:xfrm rot="5400000">
            <a:off x="1422546" y="1389694"/>
            <a:ext cx="180386"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Flowchart: Off-page Connector 23">
            <a:extLst>
              <a:ext uri="{FF2B5EF4-FFF2-40B4-BE49-F238E27FC236}">
                <a16:creationId xmlns:a16="http://schemas.microsoft.com/office/drawing/2014/main" id="{7DFABAF2-AAC7-4E8F-B7AB-8D225989FD33}"/>
              </a:ext>
            </a:extLst>
          </p:cNvPr>
          <p:cNvSpPr/>
          <p:nvPr/>
        </p:nvSpPr>
        <p:spPr>
          <a:xfrm rot="5400000">
            <a:off x="1986769" y="1389694"/>
            <a:ext cx="180386"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Flowchart: Off-page Connector 24">
            <a:extLst>
              <a:ext uri="{FF2B5EF4-FFF2-40B4-BE49-F238E27FC236}">
                <a16:creationId xmlns:a16="http://schemas.microsoft.com/office/drawing/2014/main" id="{08A9E159-90F2-47A5-9C3C-ECE93C7EB8A8}"/>
              </a:ext>
            </a:extLst>
          </p:cNvPr>
          <p:cNvSpPr/>
          <p:nvPr/>
        </p:nvSpPr>
        <p:spPr>
          <a:xfrm>
            <a:off x="946321" y="930030"/>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6" name="Flowchart: Off-page Connector 25">
            <a:extLst>
              <a:ext uri="{FF2B5EF4-FFF2-40B4-BE49-F238E27FC236}">
                <a16:creationId xmlns:a16="http://schemas.microsoft.com/office/drawing/2014/main" id="{B7BFECB1-2EC8-4C82-A74E-86AF6C2E7C68}"/>
              </a:ext>
            </a:extLst>
          </p:cNvPr>
          <p:cNvSpPr/>
          <p:nvPr/>
        </p:nvSpPr>
        <p:spPr>
          <a:xfrm>
            <a:off x="1511025" y="940304"/>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Flowchart: Off-page Connector 26">
            <a:extLst>
              <a:ext uri="{FF2B5EF4-FFF2-40B4-BE49-F238E27FC236}">
                <a16:creationId xmlns:a16="http://schemas.microsoft.com/office/drawing/2014/main" id="{7C7B3549-A88C-4BB8-9A9A-D493A94D71F1}"/>
              </a:ext>
            </a:extLst>
          </p:cNvPr>
          <p:cNvSpPr/>
          <p:nvPr/>
        </p:nvSpPr>
        <p:spPr>
          <a:xfrm>
            <a:off x="2076962" y="955531"/>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Flowchart: Off-page Connector 27">
            <a:extLst>
              <a:ext uri="{FF2B5EF4-FFF2-40B4-BE49-F238E27FC236}">
                <a16:creationId xmlns:a16="http://schemas.microsoft.com/office/drawing/2014/main" id="{90E9F039-DC78-4140-9D9F-C71982A4C4E6}"/>
              </a:ext>
            </a:extLst>
          </p:cNvPr>
          <p:cNvSpPr/>
          <p:nvPr/>
        </p:nvSpPr>
        <p:spPr>
          <a:xfrm rot="5400000">
            <a:off x="856128" y="2715059"/>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9" name="Flowchart: Off-page Connector 28">
            <a:extLst>
              <a:ext uri="{FF2B5EF4-FFF2-40B4-BE49-F238E27FC236}">
                <a16:creationId xmlns:a16="http://schemas.microsoft.com/office/drawing/2014/main" id="{76C3CC83-24AE-4C7A-8675-BA3E360F905B}"/>
              </a:ext>
            </a:extLst>
          </p:cNvPr>
          <p:cNvSpPr/>
          <p:nvPr/>
        </p:nvSpPr>
        <p:spPr>
          <a:xfrm rot="5400000">
            <a:off x="1422546" y="2715060"/>
            <a:ext cx="180386"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Flowchart: Off-page Connector 29">
            <a:extLst>
              <a:ext uri="{FF2B5EF4-FFF2-40B4-BE49-F238E27FC236}">
                <a16:creationId xmlns:a16="http://schemas.microsoft.com/office/drawing/2014/main" id="{C07C0AFF-A5FC-473A-A003-7140A78A3C77}"/>
              </a:ext>
            </a:extLst>
          </p:cNvPr>
          <p:cNvSpPr/>
          <p:nvPr/>
        </p:nvSpPr>
        <p:spPr>
          <a:xfrm rot="5400000">
            <a:off x="1986769" y="2715060"/>
            <a:ext cx="180386"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3" name="Flowchart: Off-page Connector 32">
            <a:extLst>
              <a:ext uri="{FF2B5EF4-FFF2-40B4-BE49-F238E27FC236}">
                <a16:creationId xmlns:a16="http://schemas.microsoft.com/office/drawing/2014/main" id="{4B30A4DD-5C7E-4D1A-975A-AF2F66BAF47C}"/>
              </a:ext>
            </a:extLst>
          </p:cNvPr>
          <p:cNvSpPr/>
          <p:nvPr/>
        </p:nvSpPr>
        <p:spPr>
          <a:xfrm rot="5400000">
            <a:off x="1922881" y="2405162"/>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Flowchart: Off-page Connector 33">
            <a:extLst>
              <a:ext uri="{FF2B5EF4-FFF2-40B4-BE49-F238E27FC236}">
                <a16:creationId xmlns:a16="http://schemas.microsoft.com/office/drawing/2014/main" id="{CA9FD8AE-1AEF-4AE0-983D-D5DE02CCF4FE}"/>
              </a:ext>
            </a:extLst>
          </p:cNvPr>
          <p:cNvSpPr/>
          <p:nvPr/>
        </p:nvSpPr>
        <p:spPr>
          <a:xfrm rot="5400000">
            <a:off x="2600974" y="2410189"/>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Flowchart: Off-page Connector 34">
            <a:extLst>
              <a:ext uri="{FF2B5EF4-FFF2-40B4-BE49-F238E27FC236}">
                <a16:creationId xmlns:a16="http://schemas.microsoft.com/office/drawing/2014/main" id="{95D69F87-DB12-4D08-ABDB-3702EFE9F9FC}"/>
              </a:ext>
            </a:extLst>
          </p:cNvPr>
          <p:cNvSpPr/>
          <p:nvPr/>
        </p:nvSpPr>
        <p:spPr>
          <a:xfrm rot="5400000">
            <a:off x="3279066" y="2405163"/>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Flowchart: Off-page Connector 38">
            <a:extLst>
              <a:ext uri="{FF2B5EF4-FFF2-40B4-BE49-F238E27FC236}">
                <a16:creationId xmlns:a16="http://schemas.microsoft.com/office/drawing/2014/main" id="{8B01C990-9BF3-447A-B741-C2FA41F190CC}"/>
              </a:ext>
            </a:extLst>
          </p:cNvPr>
          <p:cNvSpPr/>
          <p:nvPr/>
        </p:nvSpPr>
        <p:spPr>
          <a:xfrm rot="5400000">
            <a:off x="856128" y="4009604"/>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0" name="Flowchart: Off-page Connector 39">
            <a:extLst>
              <a:ext uri="{FF2B5EF4-FFF2-40B4-BE49-F238E27FC236}">
                <a16:creationId xmlns:a16="http://schemas.microsoft.com/office/drawing/2014/main" id="{DAC8E50B-85EA-4D9C-B330-13E9D11B7EA3}"/>
              </a:ext>
            </a:extLst>
          </p:cNvPr>
          <p:cNvSpPr/>
          <p:nvPr/>
        </p:nvSpPr>
        <p:spPr>
          <a:xfrm rot="5400000">
            <a:off x="1422546" y="4009605"/>
            <a:ext cx="180386"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Flowchart: Off-page Connector 40">
            <a:extLst>
              <a:ext uri="{FF2B5EF4-FFF2-40B4-BE49-F238E27FC236}">
                <a16:creationId xmlns:a16="http://schemas.microsoft.com/office/drawing/2014/main" id="{8B62F526-38C7-491B-A12B-224A151CC405}"/>
              </a:ext>
            </a:extLst>
          </p:cNvPr>
          <p:cNvSpPr/>
          <p:nvPr/>
        </p:nvSpPr>
        <p:spPr>
          <a:xfrm rot="5400000">
            <a:off x="1986769" y="4009605"/>
            <a:ext cx="180386"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2" name="Flowchart: Off-page Connector 41">
            <a:extLst>
              <a:ext uri="{FF2B5EF4-FFF2-40B4-BE49-F238E27FC236}">
                <a16:creationId xmlns:a16="http://schemas.microsoft.com/office/drawing/2014/main" id="{5D0225C5-4238-46EE-AD36-EF0BF8C39583}"/>
              </a:ext>
            </a:extLst>
          </p:cNvPr>
          <p:cNvSpPr/>
          <p:nvPr/>
        </p:nvSpPr>
        <p:spPr>
          <a:xfrm rot="5400000">
            <a:off x="1922881" y="3699707"/>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3" name="Flowchart: Off-page Connector 42">
            <a:extLst>
              <a:ext uri="{FF2B5EF4-FFF2-40B4-BE49-F238E27FC236}">
                <a16:creationId xmlns:a16="http://schemas.microsoft.com/office/drawing/2014/main" id="{73027B23-D50B-46DF-B0AD-31F6A3C20502}"/>
              </a:ext>
            </a:extLst>
          </p:cNvPr>
          <p:cNvSpPr/>
          <p:nvPr/>
        </p:nvSpPr>
        <p:spPr>
          <a:xfrm rot="5400000">
            <a:off x="2600974" y="3704734"/>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Flowchart: Off-page Connector 43">
            <a:extLst>
              <a:ext uri="{FF2B5EF4-FFF2-40B4-BE49-F238E27FC236}">
                <a16:creationId xmlns:a16="http://schemas.microsoft.com/office/drawing/2014/main" id="{6D5BA38A-11EB-41C8-AA4B-2EC3FF2EFD85}"/>
              </a:ext>
            </a:extLst>
          </p:cNvPr>
          <p:cNvSpPr/>
          <p:nvPr/>
        </p:nvSpPr>
        <p:spPr>
          <a:xfrm rot="5400000">
            <a:off x="3279066" y="3699708"/>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Flowchart: Off-page Connector 44">
            <a:extLst>
              <a:ext uri="{FF2B5EF4-FFF2-40B4-BE49-F238E27FC236}">
                <a16:creationId xmlns:a16="http://schemas.microsoft.com/office/drawing/2014/main" id="{827F20AF-F997-440A-B243-3C661654CEB9}"/>
              </a:ext>
            </a:extLst>
          </p:cNvPr>
          <p:cNvSpPr/>
          <p:nvPr/>
        </p:nvSpPr>
        <p:spPr>
          <a:xfrm rot="5400000">
            <a:off x="1909688" y="4305815"/>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Flowchart: Off-page Connector 45">
            <a:extLst>
              <a:ext uri="{FF2B5EF4-FFF2-40B4-BE49-F238E27FC236}">
                <a16:creationId xmlns:a16="http://schemas.microsoft.com/office/drawing/2014/main" id="{FF1C111E-7EA5-44BA-93EF-08D839ABA039}"/>
              </a:ext>
            </a:extLst>
          </p:cNvPr>
          <p:cNvSpPr/>
          <p:nvPr/>
        </p:nvSpPr>
        <p:spPr>
          <a:xfrm rot="5400000">
            <a:off x="2587781" y="4310842"/>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Flowchart: Off-page Connector 46">
            <a:extLst>
              <a:ext uri="{FF2B5EF4-FFF2-40B4-BE49-F238E27FC236}">
                <a16:creationId xmlns:a16="http://schemas.microsoft.com/office/drawing/2014/main" id="{BE284B0D-6A17-4937-9754-C2C73433814E}"/>
              </a:ext>
            </a:extLst>
          </p:cNvPr>
          <p:cNvSpPr/>
          <p:nvPr/>
        </p:nvSpPr>
        <p:spPr>
          <a:xfrm rot="5400000">
            <a:off x="3265873" y="4305816"/>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8" name="Flowchart: Off-page Connector 47">
            <a:extLst>
              <a:ext uri="{FF2B5EF4-FFF2-40B4-BE49-F238E27FC236}">
                <a16:creationId xmlns:a16="http://schemas.microsoft.com/office/drawing/2014/main" id="{D7D32411-11A3-4955-8393-9713A374799C}"/>
              </a:ext>
            </a:extLst>
          </p:cNvPr>
          <p:cNvSpPr/>
          <p:nvPr/>
        </p:nvSpPr>
        <p:spPr>
          <a:xfrm rot="5400000">
            <a:off x="879593" y="5509109"/>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Flowchart: Off-page Connector 48">
            <a:extLst>
              <a:ext uri="{FF2B5EF4-FFF2-40B4-BE49-F238E27FC236}">
                <a16:creationId xmlns:a16="http://schemas.microsoft.com/office/drawing/2014/main" id="{C80EDC50-8C3B-46CD-814A-40B27D875C5A}"/>
              </a:ext>
            </a:extLst>
          </p:cNvPr>
          <p:cNvSpPr/>
          <p:nvPr/>
        </p:nvSpPr>
        <p:spPr>
          <a:xfrm rot="5400000">
            <a:off x="1808095" y="5504850"/>
            <a:ext cx="180386"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0" name="Flowchart: Off-page Connector 49">
            <a:extLst>
              <a:ext uri="{FF2B5EF4-FFF2-40B4-BE49-F238E27FC236}">
                <a16:creationId xmlns:a16="http://schemas.microsoft.com/office/drawing/2014/main" id="{0DFEA6EF-9D40-4256-B317-C1FD4319C8ED}"/>
              </a:ext>
            </a:extLst>
          </p:cNvPr>
          <p:cNvSpPr/>
          <p:nvPr/>
        </p:nvSpPr>
        <p:spPr>
          <a:xfrm rot="5400000">
            <a:off x="2643720" y="5494507"/>
            <a:ext cx="180386"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1" name="Flowchart: Off-page Connector 50">
            <a:extLst>
              <a:ext uri="{FF2B5EF4-FFF2-40B4-BE49-F238E27FC236}">
                <a16:creationId xmlns:a16="http://schemas.microsoft.com/office/drawing/2014/main" id="{4282AFD3-E771-46B3-B8C4-DE3E1BE6BCF9}"/>
              </a:ext>
            </a:extLst>
          </p:cNvPr>
          <p:cNvSpPr/>
          <p:nvPr/>
        </p:nvSpPr>
        <p:spPr>
          <a:xfrm rot="5400000">
            <a:off x="1891387" y="5795281"/>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Flowchart: Off-page Connector 51">
            <a:extLst>
              <a:ext uri="{FF2B5EF4-FFF2-40B4-BE49-F238E27FC236}">
                <a16:creationId xmlns:a16="http://schemas.microsoft.com/office/drawing/2014/main" id="{77FA6BD3-A36F-45CE-A339-F6CAB080C961}"/>
              </a:ext>
            </a:extLst>
          </p:cNvPr>
          <p:cNvSpPr/>
          <p:nvPr/>
        </p:nvSpPr>
        <p:spPr>
          <a:xfrm rot="5400000">
            <a:off x="4309396" y="5795282"/>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3" name="Flowchart: Off-page Connector 52">
            <a:extLst>
              <a:ext uri="{FF2B5EF4-FFF2-40B4-BE49-F238E27FC236}">
                <a16:creationId xmlns:a16="http://schemas.microsoft.com/office/drawing/2014/main" id="{B554AC70-5402-48F8-8403-787CAD056CA1}"/>
              </a:ext>
            </a:extLst>
          </p:cNvPr>
          <p:cNvSpPr/>
          <p:nvPr/>
        </p:nvSpPr>
        <p:spPr>
          <a:xfrm rot="5400000">
            <a:off x="3100392" y="5795282"/>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0" name="Flowchart: Off-page Connector 59">
            <a:extLst>
              <a:ext uri="{FF2B5EF4-FFF2-40B4-BE49-F238E27FC236}">
                <a16:creationId xmlns:a16="http://schemas.microsoft.com/office/drawing/2014/main" id="{07E725A7-76D0-42AA-AE76-998ADF7666AE}"/>
              </a:ext>
            </a:extLst>
          </p:cNvPr>
          <p:cNvSpPr/>
          <p:nvPr/>
        </p:nvSpPr>
        <p:spPr>
          <a:xfrm rot="7984708">
            <a:off x="8286441" y="2687989"/>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1" name="Flowchart: Off-page Connector 60">
            <a:extLst>
              <a:ext uri="{FF2B5EF4-FFF2-40B4-BE49-F238E27FC236}">
                <a16:creationId xmlns:a16="http://schemas.microsoft.com/office/drawing/2014/main" id="{DF6EF276-B00E-4C96-964F-A2A823FA0ABE}"/>
              </a:ext>
            </a:extLst>
          </p:cNvPr>
          <p:cNvSpPr/>
          <p:nvPr/>
        </p:nvSpPr>
        <p:spPr>
          <a:xfrm rot="8247916">
            <a:off x="8970220" y="3066390"/>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2" name="Flowchart: Off-page Connector 61">
            <a:extLst>
              <a:ext uri="{FF2B5EF4-FFF2-40B4-BE49-F238E27FC236}">
                <a16:creationId xmlns:a16="http://schemas.microsoft.com/office/drawing/2014/main" id="{17B9CBD2-140C-4B5B-91E1-25F5541AA864}"/>
              </a:ext>
            </a:extLst>
          </p:cNvPr>
          <p:cNvSpPr/>
          <p:nvPr/>
        </p:nvSpPr>
        <p:spPr>
          <a:xfrm rot="9288447">
            <a:off x="9569199" y="3755374"/>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3" name="Flowchart: Off-page Connector 62">
            <a:extLst>
              <a:ext uri="{FF2B5EF4-FFF2-40B4-BE49-F238E27FC236}">
                <a16:creationId xmlns:a16="http://schemas.microsoft.com/office/drawing/2014/main" id="{6B901CB4-BF5D-47E4-A26C-58CE783075A0}"/>
              </a:ext>
            </a:extLst>
          </p:cNvPr>
          <p:cNvSpPr/>
          <p:nvPr/>
        </p:nvSpPr>
        <p:spPr>
          <a:xfrm rot="10446435">
            <a:off x="9645527" y="4286789"/>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4" name="Flowchart: Off-page Connector 63">
            <a:extLst>
              <a:ext uri="{FF2B5EF4-FFF2-40B4-BE49-F238E27FC236}">
                <a16:creationId xmlns:a16="http://schemas.microsoft.com/office/drawing/2014/main" id="{FAB26EAE-A6ED-419E-BC74-C941A3C86ADB}"/>
              </a:ext>
            </a:extLst>
          </p:cNvPr>
          <p:cNvSpPr/>
          <p:nvPr/>
        </p:nvSpPr>
        <p:spPr>
          <a:xfrm rot="11911852">
            <a:off x="9569199" y="4816209"/>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5" name="Flowchart: Off-page Connector 64">
            <a:extLst>
              <a:ext uri="{FF2B5EF4-FFF2-40B4-BE49-F238E27FC236}">
                <a16:creationId xmlns:a16="http://schemas.microsoft.com/office/drawing/2014/main" id="{4E2F216C-A070-4C28-9B3D-80A84E61D428}"/>
              </a:ext>
            </a:extLst>
          </p:cNvPr>
          <p:cNvSpPr/>
          <p:nvPr/>
        </p:nvSpPr>
        <p:spPr>
          <a:xfrm rot="11911852">
            <a:off x="9112524" y="5780036"/>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6" name="Flowchart: Off-page Connector 65">
            <a:extLst>
              <a:ext uri="{FF2B5EF4-FFF2-40B4-BE49-F238E27FC236}">
                <a16:creationId xmlns:a16="http://schemas.microsoft.com/office/drawing/2014/main" id="{4E221569-8F22-4A79-806E-3BCC0B6D14EB}"/>
              </a:ext>
            </a:extLst>
          </p:cNvPr>
          <p:cNvSpPr/>
          <p:nvPr/>
        </p:nvSpPr>
        <p:spPr>
          <a:xfrm rot="11911852">
            <a:off x="8584249" y="6308513"/>
            <a:ext cx="180387" cy="35734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8" name="Flowchart: Off-page Connector 67">
            <a:extLst>
              <a:ext uri="{FF2B5EF4-FFF2-40B4-BE49-F238E27FC236}">
                <a16:creationId xmlns:a16="http://schemas.microsoft.com/office/drawing/2014/main" id="{C438C810-4F02-48AF-9654-0A26C74669A1}"/>
              </a:ext>
            </a:extLst>
          </p:cNvPr>
          <p:cNvSpPr/>
          <p:nvPr/>
        </p:nvSpPr>
        <p:spPr>
          <a:xfrm rot="16200000">
            <a:off x="7622915" y="3409441"/>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9" name="Flowchart: Off-page Connector 68">
            <a:extLst>
              <a:ext uri="{FF2B5EF4-FFF2-40B4-BE49-F238E27FC236}">
                <a16:creationId xmlns:a16="http://schemas.microsoft.com/office/drawing/2014/main" id="{64F9B7CC-606D-4824-8A12-CADC9572AD81}"/>
              </a:ext>
            </a:extLst>
          </p:cNvPr>
          <p:cNvSpPr/>
          <p:nvPr/>
        </p:nvSpPr>
        <p:spPr>
          <a:xfrm rot="16200000">
            <a:off x="6931923" y="3416173"/>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0" name="Flowchart: Off-page Connector 69">
            <a:extLst>
              <a:ext uri="{FF2B5EF4-FFF2-40B4-BE49-F238E27FC236}">
                <a16:creationId xmlns:a16="http://schemas.microsoft.com/office/drawing/2014/main" id="{F0B4A271-82A4-4FA9-91D9-274CFD7A72D6}"/>
              </a:ext>
            </a:extLst>
          </p:cNvPr>
          <p:cNvSpPr/>
          <p:nvPr/>
        </p:nvSpPr>
        <p:spPr>
          <a:xfrm rot="16200000">
            <a:off x="7622915" y="5314120"/>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1" name="Flowchart: Off-page Connector 70">
            <a:extLst>
              <a:ext uri="{FF2B5EF4-FFF2-40B4-BE49-F238E27FC236}">
                <a16:creationId xmlns:a16="http://schemas.microsoft.com/office/drawing/2014/main" id="{54F8022F-3F34-43C1-AB17-72C89E380E15}"/>
              </a:ext>
            </a:extLst>
          </p:cNvPr>
          <p:cNvSpPr/>
          <p:nvPr/>
        </p:nvSpPr>
        <p:spPr>
          <a:xfrm rot="16200000">
            <a:off x="6931923" y="5320852"/>
            <a:ext cx="180387" cy="357348"/>
          </a:xfrm>
          <a:prstGeom prst="flowChartOffpageConnector">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Rectangle 71">
            <a:extLst>
              <a:ext uri="{FF2B5EF4-FFF2-40B4-BE49-F238E27FC236}">
                <a16:creationId xmlns:a16="http://schemas.microsoft.com/office/drawing/2014/main" id="{626FE510-B544-49B9-A6F9-41DBBE21A7D8}"/>
              </a:ext>
            </a:extLst>
          </p:cNvPr>
          <p:cNvSpPr/>
          <p:nvPr/>
        </p:nvSpPr>
        <p:spPr>
          <a:xfrm>
            <a:off x="184935" y="498843"/>
            <a:ext cx="6170942" cy="147987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3" name="Rectangle 72">
            <a:extLst>
              <a:ext uri="{FF2B5EF4-FFF2-40B4-BE49-F238E27FC236}">
                <a16:creationId xmlns:a16="http://schemas.microsoft.com/office/drawing/2014/main" id="{9B672A65-2EF2-4EF7-8BD7-9F575354F09E}"/>
              </a:ext>
            </a:extLst>
          </p:cNvPr>
          <p:cNvSpPr/>
          <p:nvPr/>
        </p:nvSpPr>
        <p:spPr>
          <a:xfrm>
            <a:off x="184935" y="2054988"/>
            <a:ext cx="6170942" cy="154595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4" name="Rectangle 73">
            <a:extLst>
              <a:ext uri="{FF2B5EF4-FFF2-40B4-BE49-F238E27FC236}">
                <a16:creationId xmlns:a16="http://schemas.microsoft.com/office/drawing/2014/main" id="{061248C3-4522-41B6-B9E9-3F5994FA79AB}"/>
              </a:ext>
            </a:extLst>
          </p:cNvPr>
          <p:cNvSpPr/>
          <p:nvPr/>
        </p:nvSpPr>
        <p:spPr>
          <a:xfrm>
            <a:off x="197632" y="3643471"/>
            <a:ext cx="6170942" cy="154595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5" name="Rectangle 74">
            <a:extLst>
              <a:ext uri="{FF2B5EF4-FFF2-40B4-BE49-F238E27FC236}">
                <a16:creationId xmlns:a16="http://schemas.microsoft.com/office/drawing/2014/main" id="{94BAF03B-3EEC-4E6E-8042-9CCD4EAA1603}"/>
              </a:ext>
            </a:extLst>
          </p:cNvPr>
          <p:cNvSpPr/>
          <p:nvPr/>
        </p:nvSpPr>
        <p:spPr>
          <a:xfrm>
            <a:off x="197632" y="5282410"/>
            <a:ext cx="6170942" cy="154595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6" name="TextBox 75">
            <a:extLst>
              <a:ext uri="{FF2B5EF4-FFF2-40B4-BE49-F238E27FC236}">
                <a16:creationId xmlns:a16="http://schemas.microsoft.com/office/drawing/2014/main" id="{997C1A3D-B88E-4FCC-A2AA-2229B56FAA44}"/>
              </a:ext>
            </a:extLst>
          </p:cNvPr>
          <p:cNvSpPr txBox="1"/>
          <p:nvPr/>
        </p:nvSpPr>
        <p:spPr>
          <a:xfrm>
            <a:off x="3278277" y="525052"/>
            <a:ext cx="3084089" cy="646331"/>
          </a:xfrm>
          <a:prstGeom prst="rect">
            <a:avLst/>
          </a:prstGeom>
          <a:noFill/>
        </p:spPr>
        <p:txBody>
          <a:bodyPr wrap="square" rtlCol="0">
            <a:spAutoFit/>
          </a:bodyPr>
          <a:lstStyle/>
          <a:p>
            <a:r>
              <a:rPr lang="en-US" dirty="0"/>
              <a:t>Fleet A forming a conterminous line with fleet B</a:t>
            </a:r>
            <a:endParaRPr lang="sv-SE" dirty="0"/>
          </a:p>
        </p:txBody>
      </p:sp>
      <p:sp>
        <p:nvSpPr>
          <p:cNvPr id="77" name="TextBox 76">
            <a:extLst>
              <a:ext uri="{FF2B5EF4-FFF2-40B4-BE49-F238E27FC236}">
                <a16:creationId xmlns:a16="http://schemas.microsoft.com/office/drawing/2014/main" id="{FAE76462-50B2-4606-BF5E-1EC906723A5C}"/>
              </a:ext>
            </a:extLst>
          </p:cNvPr>
          <p:cNvSpPr txBox="1"/>
          <p:nvPr/>
        </p:nvSpPr>
        <p:spPr>
          <a:xfrm>
            <a:off x="3817965" y="2803539"/>
            <a:ext cx="2544401" cy="646331"/>
          </a:xfrm>
          <a:prstGeom prst="rect">
            <a:avLst/>
          </a:prstGeom>
          <a:noFill/>
        </p:spPr>
        <p:txBody>
          <a:bodyPr wrap="square" rtlCol="0">
            <a:spAutoFit/>
          </a:bodyPr>
          <a:lstStyle/>
          <a:p>
            <a:r>
              <a:rPr lang="en-US" dirty="0"/>
              <a:t>Fleet A massing on rear division of fleet B</a:t>
            </a:r>
            <a:endParaRPr lang="sv-SE" dirty="0"/>
          </a:p>
        </p:txBody>
      </p:sp>
      <p:sp>
        <p:nvSpPr>
          <p:cNvPr id="78" name="TextBox 77">
            <a:extLst>
              <a:ext uri="{FF2B5EF4-FFF2-40B4-BE49-F238E27FC236}">
                <a16:creationId xmlns:a16="http://schemas.microsoft.com/office/drawing/2014/main" id="{05C5B533-05AB-4CE5-90FD-8C0D97AA6136}"/>
              </a:ext>
            </a:extLst>
          </p:cNvPr>
          <p:cNvSpPr txBox="1"/>
          <p:nvPr/>
        </p:nvSpPr>
        <p:spPr>
          <a:xfrm>
            <a:off x="3802131" y="4530387"/>
            <a:ext cx="2544401" cy="646331"/>
          </a:xfrm>
          <a:prstGeom prst="rect">
            <a:avLst/>
          </a:prstGeom>
          <a:noFill/>
        </p:spPr>
        <p:txBody>
          <a:bodyPr wrap="square" rtlCol="0">
            <a:spAutoFit/>
          </a:bodyPr>
          <a:lstStyle/>
          <a:p>
            <a:r>
              <a:rPr lang="en-US" dirty="0"/>
              <a:t>Fleet A doubling on rear division of fleet B</a:t>
            </a:r>
            <a:endParaRPr lang="sv-SE" dirty="0"/>
          </a:p>
        </p:txBody>
      </p:sp>
      <p:sp>
        <p:nvSpPr>
          <p:cNvPr id="79" name="TextBox 78">
            <a:extLst>
              <a:ext uri="{FF2B5EF4-FFF2-40B4-BE49-F238E27FC236}">
                <a16:creationId xmlns:a16="http://schemas.microsoft.com/office/drawing/2014/main" id="{6EDB843E-81FF-40A6-ADEE-810C02E03360}"/>
              </a:ext>
            </a:extLst>
          </p:cNvPr>
          <p:cNvSpPr txBox="1"/>
          <p:nvPr/>
        </p:nvSpPr>
        <p:spPr>
          <a:xfrm>
            <a:off x="2963396" y="6378238"/>
            <a:ext cx="3398970" cy="369332"/>
          </a:xfrm>
          <a:prstGeom prst="rect">
            <a:avLst/>
          </a:prstGeom>
          <a:noFill/>
        </p:spPr>
        <p:txBody>
          <a:bodyPr wrap="square" rtlCol="0">
            <a:spAutoFit/>
          </a:bodyPr>
          <a:lstStyle/>
          <a:p>
            <a:r>
              <a:rPr lang="en-US" dirty="0"/>
              <a:t>Fleet A breaking the line of fleet B</a:t>
            </a:r>
            <a:endParaRPr lang="sv-SE" dirty="0"/>
          </a:p>
        </p:txBody>
      </p:sp>
      <p:sp>
        <p:nvSpPr>
          <p:cNvPr id="80" name="TextBox 79">
            <a:extLst>
              <a:ext uri="{FF2B5EF4-FFF2-40B4-BE49-F238E27FC236}">
                <a16:creationId xmlns:a16="http://schemas.microsoft.com/office/drawing/2014/main" id="{C00FDC06-5403-4326-8FEB-792F7B6F9C90}"/>
              </a:ext>
            </a:extLst>
          </p:cNvPr>
          <p:cNvSpPr txBox="1"/>
          <p:nvPr/>
        </p:nvSpPr>
        <p:spPr>
          <a:xfrm>
            <a:off x="9517089" y="5545634"/>
            <a:ext cx="2583987" cy="1200329"/>
          </a:xfrm>
          <a:prstGeom prst="rect">
            <a:avLst/>
          </a:prstGeom>
          <a:noFill/>
        </p:spPr>
        <p:txBody>
          <a:bodyPr wrap="square" rtlCol="0">
            <a:spAutoFit/>
          </a:bodyPr>
          <a:lstStyle/>
          <a:p>
            <a:r>
              <a:rPr lang="en-US" dirty="0"/>
              <a:t>1805 </a:t>
            </a:r>
            <a:r>
              <a:rPr lang="en-US" dirty="0" err="1"/>
              <a:t>Slaget</a:t>
            </a:r>
            <a:r>
              <a:rPr lang="en-US" dirty="0"/>
              <a:t> vid Trafalgar </a:t>
            </a:r>
          </a:p>
          <a:p>
            <a:r>
              <a:rPr lang="en-US" dirty="0"/>
              <a:t>Nelson's use of two columns of the Battle of Trafalgar</a:t>
            </a:r>
            <a:endParaRPr lang="sv-SE" dirty="0"/>
          </a:p>
        </p:txBody>
      </p:sp>
      <p:pic>
        <p:nvPicPr>
          <p:cNvPr id="81" name="Picture 80" descr="Logo&#10;&#10;Description automatically generated">
            <a:extLst>
              <a:ext uri="{FF2B5EF4-FFF2-40B4-BE49-F238E27FC236}">
                <a16:creationId xmlns:a16="http://schemas.microsoft.com/office/drawing/2014/main" id="{AB6D8B08-13B0-4324-B433-CC49F9E7096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775720" y="3149298"/>
            <a:ext cx="338870" cy="279702"/>
          </a:xfrm>
          <a:prstGeom prst="rect">
            <a:avLst/>
          </a:prstGeom>
        </p:spPr>
      </p:pic>
      <p:pic>
        <p:nvPicPr>
          <p:cNvPr id="82" name="Picture 81" descr="A picture containing logo&#10;&#10;Description automatically generated">
            <a:extLst>
              <a:ext uri="{FF2B5EF4-FFF2-40B4-BE49-F238E27FC236}">
                <a16:creationId xmlns:a16="http://schemas.microsoft.com/office/drawing/2014/main" id="{C99A39F8-C496-4CBD-AB64-546291607F22}"/>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0077974" y="3812874"/>
            <a:ext cx="376736" cy="376736"/>
          </a:xfrm>
          <a:prstGeom prst="rect">
            <a:avLst/>
          </a:prstGeom>
        </p:spPr>
      </p:pic>
      <p:pic>
        <p:nvPicPr>
          <p:cNvPr id="83" name="Picture 82" descr="A picture containing vessel&#10;&#10;Description automatically generated">
            <a:extLst>
              <a:ext uri="{FF2B5EF4-FFF2-40B4-BE49-F238E27FC236}">
                <a16:creationId xmlns:a16="http://schemas.microsoft.com/office/drawing/2014/main" id="{BA17AE19-9022-4E4D-BACB-F06704DF74DC}"/>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0070182" y="3433987"/>
            <a:ext cx="372814" cy="372814"/>
          </a:xfrm>
          <a:prstGeom prst="rect">
            <a:avLst/>
          </a:prstGeom>
        </p:spPr>
      </p:pic>
    </p:spTree>
    <p:extLst>
      <p:ext uri="{BB962C8B-B14F-4D97-AF65-F5344CB8AC3E}">
        <p14:creationId xmlns:p14="http://schemas.microsoft.com/office/powerpoint/2010/main" val="389411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5400000">
                                      <p:cBhvr>
                                        <p:cTn id="6" dur="2000" fill="hold"/>
                                        <p:tgtEl>
                                          <p:spTgt spid="25"/>
                                        </p:tgtEl>
                                        <p:attrNameLst>
                                          <p:attrName>r</p:attrName>
                                        </p:attrNameLst>
                                      </p:cBhvr>
                                    </p:animRot>
                                  </p:childTnLst>
                                </p:cTn>
                              </p:par>
                              <p:par>
                                <p:cTn id="7" presetID="8" presetClass="emph" presetSubtype="0" fill="hold" grpId="0" nodeType="withEffect">
                                  <p:stCondLst>
                                    <p:cond delay="0"/>
                                  </p:stCondLst>
                                  <p:childTnLst>
                                    <p:animRot by="5400000">
                                      <p:cBhvr>
                                        <p:cTn id="8" dur="2000" fill="hold"/>
                                        <p:tgtEl>
                                          <p:spTgt spid="26"/>
                                        </p:tgtEl>
                                        <p:attrNameLst>
                                          <p:attrName>r</p:attrName>
                                        </p:attrNameLst>
                                      </p:cBhvr>
                                    </p:animRot>
                                  </p:childTnLst>
                                </p:cTn>
                              </p:par>
                              <p:par>
                                <p:cTn id="9" presetID="8" presetClass="emph" presetSubtype="0" fill="hold" grpId="0" nodeType="withEffect">
                                  <p:stCondLst>
                                    <p:cond delay="0"/>
                                  </p:stCondLst>
                                  <p:childTnLst>
                                    <p:animRot by="5400000">
                                      <p:cBhvr>
                                        <p:cTn id="10" dur="2000" fill="hold"/>
                                        <p:tgtEl>
                                          <p:spTgt spid="2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16667E-6 -3.7037E-7 L -0.09804 -3.7037E-7 " pathEditMode="relative" rAng="0" ptsTypes="AA">
                                      <p:cBhvr>
                                        <p:cTn id="14" dur="2000" fill="hold"/>
                                        <p:tgtEl>
                                          <p:spTgt spid="33"/>
                                        </p:tgtEl>
                                        <p:attrNameLst>
                                          <p:attrName>ppt_x</p:attrName>
                                          <p:attrName>ppt_y</p:attrName>
                                        </p:attrNameLst>
                                      </p:cBhvr>
                                      <p:rCtr x="-4909" y="0"/>
                                    </p:animMotion>
                                  </p:childTnLst>
                                </p:cTn>
                              </p:par>
                              <p:par>
                                <p:cTn id="15" presetID="42" presetClass="path" presetSubtype="0" accel="50000" decel="50000" fill="hold" grpId="0" nodeType="withEffect">
                                  <p:stCondLst>
                                    <p:cond delay="0"/>
                                  </p:stCondLst>
                                  <p:childTnLst>
                                    <p:animMotion origin="layout" path="M -3.125E-6 -4.81481E-6 L -0.09804 -4.81481E-6 " pathEditMode="relative" rAng="0" ptsTypes="AA">
                                      <p:cBhvr>
                                        <p:cTn id="16" dur="2000" fill="hold"/>
                                        <p:tgtEl>
                                          <p:spTgt spid="34"/>
                                        </p:tgtEl>
                                        <p:attrNameLst>
                                          <p:attrName>ppt_x</p:attrName>
                                          <p:attrName>ppt_y</p:attrName>
                                        </p:attrNameLst>
                                      </p:cBhvr>
                                      <p:rCtr x="-4909" y="0"/>
                                    </p:animMotion>
                                  </p:childTnLst>
                                </p:cTn>
                              </p:par>
                              <p:par>
                                <p:cTn id="17" presetID="42" presetClass="path" presetSubtype="0" accel="50000" decel="50000" fill="hold" grpId="0" nodeType="withEffect">
                                  <p:stCondLst>
                                    <p:cond delay="0"/>
                                  </p:stCondLst>
                                  <p:childTnLst>
                                    <p:animMotion origin="layout" path="M -2.08333E-6 -3.7037E-7 L -0.09804 -3.7037E-7 " pathEditMode="relative" rAng="0" ptsTypes="AA">
                                      <p:cBhvr>
                                        <p:cTn id="18" dur="2000" fill="hold"/>
                                        <p:tgtEl>
                                          <p:spTgt spid="35"/>
                                        </p:tgtEl>
                                        <p:attrNameLst>
                                          <p:attrName>ppt_x</p:attrName>
                                          <p:attrName>ppt_y</p:attrName>
                                        </p:attrNameLst>
                                      </p:cBhvr>
                                      <p:rCtr x="-4909" y="0"/>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4.16667E-6 -3.7037E-7 L -0.09804 -3.7037E-7 " pathEditMode="relative" rAng="0" ptsTypes="AA">
                                      <p:cBhvr>
                                        <p:cTn id="22" dur="2000" fill="hold"/>
                                        <p:tgtEl>
                                          <p:spTgt spid="42"/>
                                        </p:tgtEl>
                                        <p:attrNameLst>
                                          <p:attrName>ppt_x</p:attrName>
                                          <p:attrName>ppt_y</p:attrName>
                                        </p:attrNameLst>
                                      </p:cBhvr>
                                      <p:rCtr x="-4909" y="0"/>
                                    </p:animMotion>
                                  </p:childTnLst>
                                </p:cTn>
                              </p:par>
                              <p:par>
                                <p:cTn id="23" presetID="42" presetClass="path" presetSubtype="0" accel="50000" decel="50000" fill="hold" grpId="0" nodeType="withEffect">
                                  <p:stCondLst>
                                    <p:cond delay="0"/>
                                  </p:stCondLst>
                                  <p:childTnLst>
                                    <p:animMotion origin="layout" path="M -3.125E-6 -4.81481E-6 L -0.09804 -4.81481E-6 " pathEditMode="relative" rAng="0" ptsTypes="AA">
                                      <p:cBhvr>
                                        <p:cTn id="24" dur="2000" fill="hold"/>
                                        <p:tgtEl>
                                          <p:spTgt spid="43"/>
                                        </p:tgtEl>
                                        <p:attrNameLst>
                                          <p:attrName>ppt_x</p:attrName>
                                          <p:attrName>ppt_y</p:attrName>
                                        </p:attrNameLst>
                                      </p:cBhvr>
                                      <p:rCtr x="-4909" y="0"/>
                                    </p:animMotion>
                                  </p:childTnLst>
                                </p:cTn>
                              </p:par>
                              <p:par>
                                <p:cTn id="25" presetID="42" presetClass="path" presetSubtype="0" accel="50000" decel="50000" fill="hold" grpId="0" nodeType="withEffect">
                                  <p:stCondLst>
                                    <p:cond delay="0"/>
                                  </p:stCondLst>
                                  <p:childTnLst>
                                    <p:animMotion origin="layout" path="M -2.08333E-6 -3.7037E-7 L -0.09804 -3.7037E-7 " pathEditMode="relative" rAng="0" ptsTypes="AA">
                                      <p:cBhvr>
                                        <p:cTn id="26" dur="2000" fill="hold"/>
                                        <p:tgtEl>
                                          <p:spTgt spid="44"/>
                                        </p:tgtEl>
                                        <p:attrNameLst>
                                          <p:attrName>ppt_x</p:attrName>
                                          <p:attrName>ppt_y</p:attrName>
                                        </p:attrNameLst>
                                      </p:cBhvr>
                                      <p:rCtr x="-4909" y="0"/>
                                    </p:animMotion>
                                  </p:childTnLst>
                                </p:cTn>
                              </p:par>
                              <p:par>
                                <p:cTn id="27" presetID="42" presetClass="path" presetSubtype="0" accel="50000" decel="50000" fill="hold" grpId="0" nodeType="withEffect">
                                  <p:stCondLst>
                                    <p:cond delay="0"/>
                                  </p:stCondLst>
                                  <p:childTnLst>
                                    <p:animMotion origin="layout" path="M -2.5E-6 -3.7037E-6 L -0.09804 -3.7037E-6 " pathEditMode="relative" rAng="0" ptsTypes="AA">
                                      <p:cBhvr>
                                        <p:cTn id="28" dur="2000" fill="hold"/>
                                        <p:tgtEl>
                                          <p:spTgt spid="45"/>
                                        </p:tgtEl>
                                        <p:attrNameLst>
                                          <p:attrName>ppt_x</p:attrName>
                                          <p:attrName>ppt_y</p:attrName>
                                        </p:attrNameLst>
                                      </p:cBhvr>
                                      <p:rCtr x="-4909" y="0"/>
                                    </p:animMotion>
                                  </p:childTnLst>
                                </p:cTn>
                              </p:par>
                              <p:par>
                                <p:cTn id="29" presetID="42" presetClass="path" presetSubtype="0" accel="50000" decel="50000" fill="hold" grpId="0" nodeType="withEffect">
                                  <p:stCondLst>
                                    <p:cond delay="0"/>
                                  </p:stCondLst>
                                  <p:childTnLst>
                                    <p:animMotion origin="layout" path="M -1.45833E-6 3.7037E-7 L -0.09805 3.7037E-7 " pathEditMode="relative" rAng="0" ptsTypes="AA">
                                      <p:cBhvr>
                                        <p:cTn id="30" dur="2000" fill="hold"/>
                                        <p:tgtEl>
                                          <p:spTgt spid="46"/>
                                        </p:tgtEl>
                                        <p:attrNameLst>
                                          <p:attrName>ppt_x</p:attrName>
                                          <p:attrName>ppt_y</p:attrName>
                                        </p:attrNameLst>
                                      </p:cBhvr>
                                      <p:rCtr x="-4909" y="0"/>
                                    </p:animMotion>
                                  </p:childTnLst>
                                </p:cTn>
                              </p:par>
                              <p:par>
                                <p:cTn id="31" presetID="42" presetClass="path" presetSubtype="0" accel="50000" decel="50000" fill="hold" grpId="0" nodeType="withEffect">
                                  <p:stCondLst>
                                    <p:cond delay="0"/>
                                  </p:stCondLst>
                                  <p:childTnLst>
                                    <p:animMotion origin="layout" path="M -4.16667E-7 -3.7037E-6 L -0.09805 -3.7037E-6 " pathEditMode="relative" rAng="0" ptsTypes="AA">
                                      <p:cBhvr>
                                        <p:cTn id="32" dur="2000" fill="hold"/>
                                        <p:tgtEl>
                                          <p:spTgt spid="47"/>
                                        </p:tgtEl>
                                        <p:attrNameLst>
                                          <p:attrName>ppt_x</p:attrName>
                                          <p:attrName>ppt_y</p:attrName>
                                        </p:attrNameLst>
                                      </p:cBhvr>
                                      <p:rCtr x="-4909" y="0"/>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0" nodeType="clickEffect">
                                  <p:stCondLst>
                                    <p:cond delay="0"/>
                                  </p:stCondLst>
                                  <p:childTnLst>
                                    <p:animMotion origin="layout" path="M 0.05417 0.00371 L -0.04388 0.00371 " pathEditMode="relative" rAng="0" ptsTypes="AA">
                                      <p:cBhvr>
                                        <p:cTn id="36" dur="2000" fill="hold"/>
                                        <p:tgtEl>
                                          <p:spTgt spid="51"/>
                                        </p:tgtEl>
                                        <p:attrNameLst>
                                          <p:attrName>ppt_x</p:attrName>
                                          <p:attrName>ppt_y</p:attrName>
                                        </p:attrNameLst>
                                      </p:cBhvr>
                                      <p:rCtr x="-4909" y="0"/>
                                    </p:animMotion>
                                  </p:childTnLst>
                                </p:cTn>
                              </p:par>
                              <p:par>
                                <p:cTn id="37" presetID="8" presetClass="emph" presetSubtype="0" fill="hold" grpId="1" nodeType="withEffect">
                                  <p:stCondLst>
                                    <p:cond delay="0"/>
                                  </p:stCondLst>
                                  <p:childTnLst>
                                    <p:animRot by="5400000">
                                      <p:cBhvr>
                                        <p:cTn id="38" dur="2000" fill="hold"/>
                                        <p:tgtEl>
                                          <p:spTgt spid="51"/>
                                        </p:tgtEl>
                                        <p:attrNameLst>
                                          <p:attrName>r</p:attrName>
                                        </p:attrNameLst>
                                      </p:cBhvr>
                                    </p:animRot>
                                  </p:childTnLst>
                                </p:cTn>
                              </p:par>
                              <p:par>
                                <p:cTn id="39" presetID="42" presetClass="path" presetSubtype="0" accel="50000" decel="50000" fill="hold" grpId="2" nodeType="withEffect">
                                  <p:stCondLst>
                                    <p:cond delay="0"/>
                                  </p:stCondLst>
                                  <p:childTnLst>
                                    <p:animMotion origin="layout" path="M 2.77556E-17 -4.81481E-6 L -0.04779 -0.05694 " pathEditMode="relative" rAng="0" ptsTypes="AA">
                                      <p:cBhvr>
                                        <p:cTn id="40" dur="2000" fill="hold"/>
                                        <p:tgtEl>
                                          <p:spTgt spid="51"/>
                                        </p:tgtEl>
                                        <p:attrNameLst>
                                          <p:attrName>ppt_x</p:attrName>
                                          <p:attrName>ppt_y</p:attrName>
                                        </p:attrNameLst>
                                      </p:cBhvr>
                                      <p:rCtr x="-2396" y="-2847"/>
                                    </p:animMotion>
                                  </p:childTnLst>
                                </p:cTn>
                              </p:par>
                              <p:par>
                                <p:cTn id="41" presetID="42" presetClass="path" presetSubtype="0" accel="50000" decel="50000" fill="hold" grpId="0" nodeType="withEffect">
                                  <p:stCondLst>
                                    <p:cond delay="0"/>
                                  </p:stCondLst>
                                  <p:childTnLst>
                                    <p:animMotion origin="layout" path="M 2.70833E-6 -4.81481E-6 L -0.09805 -4.81481E-6 " pathEditMode="relative" rAng="0" ptsTypes="AA">
                                      <p:cBhvr>
                                        <p:cTn id="42" dur="2000" fill="hold"/>
                                        <p:tgtEl>
                                          <p:spTgt spid="52"/>
                                        </p:tgtEl>
                                        <p:attrNameLst>
                                          <p:attrName>ppt_x</p:attrName>
                                          <p:attrName>ppt_y</p:attrName>
                                        </p:attrNameLst>
                                      </p:cBhvr>
                                      <p:rCtr x="-4909" y="0"/>
                                    </p:animMotion>
                                  </p:childTnLst>
                                </p:cTn>
                              </p:par>
                              <p:par>
                                <p:cTn id="43" presetID="42" presetClass="path" presetSubtype="0" accel="50000" decel="50000" fill="hold" grpId="0" nodeType="withEffect">
                                  <p:stCondLst>
                                    <p:cond delay="0"/>
                                  </p:stCondLst>
                                  <p:childTnLst>
                                    <p:animMotion origin="layout" path="M 1.25E-6 -4.81481E-6 L -0.09805 -4.81481E-6 " pathEditMode="relative" rAng="0" ptsTypes="AA">
                                      <p:cBhvr>
                                        <p:cTn id="44" dur="2000" fill="hold"/>
                                        <p:tgtEl>
                                          <p:spTgt spid="53"/>
                                        </p:tgtEl>
                                        <p:attrNameLst>
                                          <p:attrName>ppt_x</p:attrName>
                                          <p:attrName>ppt_y</p:attrName>
                                        </p:attrNameLst>
                                      </p:cBhvr>
                                      <p:rCtr x="-4909" y="0"/>
                                    </p:animMotion>
                                  </p:childTnLst>
                                </p:cTn>
                              </p:par>
                            </p:childTnLst>
                          </p:cTn>
                        </p:par>
                      </p:childTnLst>
                    </p:cTn>
                  </p:par>
                  <p:par>
                    <p:cTn id="45" fill="hold">
                      <p:stCondLst>
                        <p:cond delay="indefinite"/>
                      </p:stCondLst>
                      <p:childTnLst>
                        <p:par>
                          <p:cTn id="46" fill="hold">
                            <p:stCondLst>
                              <p:cond delay="0"/>
                            </p:stCondLst>
                            <p:childTnLst>
                              <p:par>
                                <p:cTn id="47" presetID="63" presetClass="path" presetSubtype="0" accel="50000" decel="50000" fill="hold" grpId="0" nodeType="clickEffect">
                                  <p:stCondLst>
                                    <p:cond delay="0"/>
                                  </p:stCondLst>
                                  <p:childTnLst>
                                    <p:animMotion origin="layout" path="M -2.08333E-6 1.85185E-6 L 0.15352 0.00231 " pathEditMode="relative" rAng="0" ptsTypes="AA">
                                      <p:cBhvr>
                                        <p:cTn id="48" dur="2000" fill="hold"/>
                                        <p:tgtEl>
                                          <p:spTgt spid="68"/>
                                        </p:tgtEl>
                                        <p:attrNameLst>
                                          <p:attrName>ppt_x</p:attrName>
                                          <p:attrName>ppt_y</p:attrName>
                                        </p:attrNameLst>
                                      </p:cBhvr>
                                      <p:rCtr x="7669" y="116"/>
                                    </p:animMotion>
                                  </p:childTnLst>
                                </p:cTn>
                              </p:par>
                              <p:par>
                                <p:cTn id="49" presetID="63" presetClass="path" presetSubtype="0" accel="50000" decel="50000" fill="hold" grpId="0" nodeType="withEffect">
                                  <p:stCondLst>
                                    <p:cond delay="0"/>
                                  </p:stCondLst>
                                  <p:childTnLst>
                                    <p:animMotion origin="layout" path="M -1.45833E-6 -4.07407E-6 L 0.15352 0.00232 " pathEditMode="relative" rAng="0" ptsTypes="AA">
                                      <p:cBhvr>
                                        <p:cTn id="50" dur="2000" fill="hold"/>
                                        <p:tgtEl>
                                          <p:spTgt spid="69"/>
                                        </p:tgtEl>
                                        <p:attrNameLst>
                                          <p:attrName>ppt_x</p:attrName>
                                          <p:attrName>ppt_y</p:attrName>
                                        </p:attrNameLst>
                                      </p:cBhvr>
                                      <p:rCtr x="7669" y="116"/>
                                    </p:animMotion>
                                  </p:childTnLst>
                                </p:cTn>
                              </p:par>
                              <p:par>
                                <p:cTn id="51" presetID="63" presetClass="path" presetSubtype="0" accel="50000" decel="50000" fill="hold" grpId="0" nodeType="withEffect">
                                  <p:stCondLst>
                                    <p:cond delay="0"/>
                                  </p:stCondLst>
                                  <p:childTnLst>
                                    <p:animMotion origin="layout" path="M -2.08333E-6 1.85185E-6 L 0.15352 0.00231 " pathEditMode="relative" rAng="0" ptsTypes="AA">
                                      <p:cBhvr>
                                        <p:cTn id="52" dur="2000" fill="hold"/>
                                        <p:tgtEl>
                                          <p:spTgt spid="70"/>
                                        </p:tgtEl>
                                        <p:attrNameLst>
                                          <p:attrName>ppt_x</p:attrName>
                                          <p:attrName>ppt_y</p:attrName>
                                        </p:attrNameLst>
                                      </p:cBhvr>
                                      <p:rCtr x="7669" y="116"/>
                                    </p:animMotion>
                                  </p:childTnLst>
                                </p:cTn>
                              </p:par>
                              <p:par>
                                <p:cTn id="53" presetID="63" presetClass="path" presetSubtype="0" accel="50000" decel="50000" fill="hold" grpId="0" nodeType="withEffect">
                                  <p:stCondLst>
                                    <p:cond delay="0"/>
                                  </p:stCondLst>
                                  <p:childTnLst>
                                    <p:animMotion origin="layout" path="M -1.45833E-6 -4.07407E-6 L 0.15352 0.00232 " pathEditMode="relative" rAng="0" ptsTypes="AA">
                                      <p:cBhvr>
                                        <p:cTn id="54" dur="2000" fill="hold"/>
                                        <p:tgtEl>
                                          <p:spTgt spid="71"/>
                                        </p:tgtEl>
                                        <p:attrNameLst>
                                          <p:attrName>ppt_x</p:attrName>
                                          <p:attrName>ppt_y</p:attrName>
                                        </p:attrNameLst>
                                      </p:cBhvr>
                                      <p:rCtr x="7669" y="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3" grpId="0" animBg="1"/>
      <p:bldP spid="34" grpId="0" animBg="1"/>
      <p:bldP spid="35" grpId="0" animBg="1"/>
      <p:bldP spid="42" grpId="0" animBg="1"/>
      <p:bldP spid="43" grpId="0" animBg="1"/>
      <p:bldP spid="44" grpId="0" animBg="1"/>
      <p:bldP spid="45" grpId="0" animBg="1"/>
      <p:bldP spid="46" grpId="0" animBg="1"/>
      <p:bldP spid="47" grpId="0" animBg="1"/>
      <p:bldP spid="51" grpId="0" animBg="1"/>
      <p:bldP spid="51" grpId="1" animBg="1"/>
      <p:bldP spid="51" grpId="2" animBg="1"/>
      <p:bldP spid="52" grpId="0" animBg="1"/>
      <p:bldP spid="53" grpId="0" animBg="1"/>
      <p:bldP spid="68" grpId="0" animBg="1"/>
      <p:bldP spid="69" grpId="0" animBg="1"/>
      <p:bldP spid="70" grpId="0" animBg="1"/>
      <p:bldP spid="7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2604</TotalTime>
  <Words>365</Words>
  <Application>Microsoft Office PowerPoint</Application>
  <PresentationFormat>Widescreen</PresentationFormat>
  <Paragraphs>85</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Wang</dc:creator>
  <cp:lastModifiedBy>Sanders Wang</cp:lastModifiedBy>
  <cp:revision>1</cp:revision>
  <dcterms:created xsi:type="dcterms:W3CDTF">2021-03-07T08:22:22Z</dcterms:created>
  <dcterms:modified xsi:type="dcterms:W3CDTF">2021-03-28T11:50:39Z</dcterms:modified>
</cp:coreProperties>
</file>